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21" autoAdjust="0"/>
    <p:restoredTop sz="94660"/>
  </p:normalViewPr>
  <p:slideViewPr>
    <p:cSldViewPr>
      <p:cViewPr>
        <p:scale>
          <a:sx n="76" d="100"/>
          <a:sy n="76" d="100"/>
        </p:scale>
        <p:origin x="-263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4C693-2645-437A-9EAD-E501F6136E14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F12B4-79CD-45CA-9709-C31F7B31D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animashka-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2071678"/>
            <a:ext cx="6572296" cy="38576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357298"/>
            <a:ext cx="7572428" cy="1015663"/>
          </a:xfrm>
        </p:spPr>
        <p:txBody>
          <a:bodyPr wrap="square">
            <a:spAutoFit/>
          </a:bodyPr>
          <a:lstStyle/>
          <a:p>
            <a:r>
              <a:rPr lang="ru-RU" sz="6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ЗИМА .</a:t>
            </a:r>
            <a:endParaRPr lang="ru-RU" sz="60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5517232"/>
            <a:ext cx="6429388" cy="13407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Автор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:  воспитатель ГБДОУ д/с №20 Московского района Григорьева Т.А.</a:t>
            </a:r>
            <a:endParaRPr lang="ru-RU" sz="2400" dirty="0">
              <a:latin typeface="Arial Black" pitchFamily="34" charset="0"/>
            </a:endParaRPr>
          </a:p>
        </p:txBody>
      </p:sp>
      <p:pic>
        <p:nvPicPr>
          <p:cNvPr id="15" name="Picture 7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85728"/>
            <a:ext cx="1071570" cy="966058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357166"/>
            <a:ext cx="12144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8" name="Picture 7" descr="C:\Program Files (x86)\Microsoft Office\MEDIA\CAGCAT10\j029958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85728"/>
            <a:ext cx="1071570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ngo-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Зимой бывает веселый праздник Новый год. Его любят и дети</a:t>
            </a:r>
            <a:r>
              <a:rPr lang="en-US" sz="2400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 и взрослые. А Дед Мороз дарит всем подарки.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0_502e9_a08484cd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57298"/>
            <a:ext cx="9144000" cy="59293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  <a:cs typeface="Aharoni" pitchFamily="2" charset="-79"/>
              </a:rPr>
              <a:t>Зима  длится три месяца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10800000" flipH="1" flipV="1">
            <a:off x="3357554" y="2285992"/>
            <a:ext cx="221457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Январь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720" y="5214950"/>
            <a:ext cx="257176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Декабрь</a:t>
            </a:r>
            <a:endParaRPr lang="ru-RU" sz="2400" b="1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429388" y="5286388"/>
            <a:ext cx="2500330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itchFamily="34" charset="0"/>
              </a:rPr>
              <a:t>Февраль</a:t>
            </a:r>
            <a:endParaRPr lang="ru-RU" sz="2400" b="1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december_sig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Дни зимой еще короче</a:t>
            </a:r>
            <a:r>
              <a:rPr lang="en-US" sz="2400" b="1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 чем осенью. Солнце редко выглядывает из- за туч и греет землю.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f2a0d0a1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00066"/>
            <a:ext cx="9143999" cy="735806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229600" cy="11429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Снег покрыл землю пушистым покрывалом. Деревья и кустарники  тоже в снегу.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711052_9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71438"/>
            <a:ext cx="9144000" cy="69294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Лес похож на сказочный терем.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01_Loxiacurvirostracurvirostra0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4071942"/>
            <a:ext cx="3428992" cy="1928802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latin typeface="Arial Black" pitchFamily="34" charset="0"/>
              </a:rPr>
              <a:t>Птиц в </a:t>
            </a:r>
            <a:r>
              <a:rPr lang="ru-RU" sz="2700" dirty="0" smtClean="0">
                <a:latin typeface="Arial Black" pitchFamily="34" charset="0"/>
              </a:rPr>
              <a:t>лесу осталось мало</a:t>
            </a:r>
            <a:r>
              <a:rPr lang="ru-RU" dirty="0" smtClean="0">
                <a:latin typeface="Arial Black" pitchFamily="34" charset="0"/>
              </a:rPr>
              <a:t>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Лесные звери укрываются от холода в дуплах и норах или зарываются в глубокий снег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Животные-Герман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3929090" cy="3286148"/>
          </a:xfrm>
        </p:spPr>
      </p:pic>
      <p:pic>
        <p:nvPicPr>
          <p:cNvPr id="5" name="Рисунок 4" descr="0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3071810"/>
            <a:ext cx="4643470" cy="3569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Дети зимой катаются на санках</a:t>
            </a:r>
            <a:r>
              <a:rPr lang="en-US" sz="2400" b="1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лыжах</a:t>
            </a:r>
            <a:r>
              <a:rPr lang="en-US" sz="2400" b="1" dirty="0" smtClean="0">
                <a:solidFill>
                  <a:schemeClr val="bg1"/>
                </a:solidFill>
                <a:latin typeface="Arial Black" pitchFamily="34" charset="0"/>
              </a:rPr>
              <a:t>, </a:t>
            </a:r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коньках</a:t>
            </a: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. 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9" name="Содержимое 8" descr="x_197a57b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142984"/>
            <a:ext cx="4357718" cy="3714776"/>
          </a:xfrm>
        </p:spPr>
      </p:pic>
      <p:pic>
        <p:nvPicPr>
          <p:cNvPr id="10" name="Рисунок 9" descr="4423842-sister-and-brother-on-sledge-winter-friendshi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786058"/>
            <a:ext cx="4000528" cy="3766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Black" pitchFamily="34" charset="0"/>
              </a:rPr>
              <a:t>Ребята играют в снежки и лепят снежную бабу.</a:t>
            </a:r>
            <a:endParaRPr lang="ru-RU" sz="2400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2090108-happy-kid-having-fun-in-the-sno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71612"/>
            <a:ext cx="3429024" cy="5000660"/>
          </a:xfrm>
        </p:spPr>
      </p:pic>
      <p:pic>
        <p:nvPicPr>
          <p:cNvPr id="5" name="Рисунок 4" descr="f0bb8bbf68733b1b70ce70f2a73a1f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500306"/>
            <a:ext cx="5214974" cy="4357694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122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ЗИМА .</vt:lpstr>
      <vt:lpstr>Зима  длится три месяца.</vt:lpstr>
      <vt:lpstr>Дни зимой еще короче, чем осенью. Солнце редко выглядывает из- за туч и греет землю.</vt:lpstr>
      <vt:lpstr>Снег покрыл землю пушистым покрывалом. Деревья и кустарники  тоже в снегу.</vt:lpstr>
      <vt:lpstr>Лес похож на сказочный терем.</vt:lpstr>
      <vt:lpstr>Птиц в лесу осталось мало.</vt:lpstr>
      <vt:lpstr>Лесные звери укрываются от холода в дуплах и норах или зарываются в глубокий снег.</vt:lpstr>
      <vt:lpstr>Дети зимой катаются на санках, лыжах, коньках. </vt:lpstr>
      <vt:lpstr>Ребята играют в снежки и лепят снежную бабу.</vt:lpstr>
      <vt:lpstr>Зимой бывает веселый праздник Новый год. Его любят и дети, и взрослые. А Дед Мороз дарит всем подарки.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user</dc:creator>
  <cp:lastModifiedBy>1</cp:lastModifiedBy>
  <cp:revision>43</cp:revision>
  <dcterms:created xsi:type="dcterms:W3CDTF">2012-04-30T16:23:40Z</dcterms:created>
  <dcterms:modified xsi:type="dcterms:W3CDTF">2020-09-17T12:36:05Z</dcterms:modified>
</cp:coreProperties>
</file>