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0" r:id="rId3"/>
    <p:sldId id="257" r:id="rId4"/>
    <p:sldId id="258" r:id="rId5"/>
    <p:sldId id="260" r:id="rId6"/>
    <p:sldId id="281" r:id="rId7"/>
    <p:sldId id="283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5" r:id="rId27"/>
    <p:sldId id="286" r:id="rId28"/>
    <p:sldId id="287" r:id="rId29"/>
    <p:sldId id="288" r:id="rId30"/>
    <p:sldId id="289" r:id="rId31"/>
    <p:sldId id="282" r:id="rId3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0" autoAdjust="0"/>
    <p:restoredTop sz="94660" autoAdjust="0"/>
  </p:normalViewPr>
  <p:slideViewPr>
    <p:cSldViewPr snapToGrid="0">
      <p:cViewPr varScale="1">
        <p:scale>
          <a:sx n="88" d="100"/>
          <a:sy n="88" d="100"/>
        </p:scale>
        <p:origin x="-336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BA38F-327D-44B7-A0D9-09E18128F04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A935-3533-47F5-AD76-C06554110D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5860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BA38F-327D-44B7-A0D9-09E18128F04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A935-3533-47F5-AD76-C06554110D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5403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BA38F-327D-44B7-A0D9-09E18128F04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A935-3533-47F5-AD76-C06554110D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99087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BA38F-327D-44B7-A0D9-09E18128F04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A935-3533-47F5-AD76-C06554110D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48095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BA38F-327D-44B7-A0D9-09E18128F04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A935-3533-47F5-AD76-C06554110D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882111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BA38F-327D-44B7-A0D9-09E18128F04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A935-3533-47F5-AD76-C06554110D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67074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BA38F-327D-44B7-A0D9-09E18128F04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A935-3533-47F5-AD76-C06554110D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21641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BA38F-327D-44B7-A0D9-09E18128F04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A935-3533-47F5-AD76-C06554110D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5683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BA38F-327D-44B7-A0D9-09E18128F04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A935-3533-47F5-AD76-C06554110D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0856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BA38F-327D-44B7-A0D9-09E18128F04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A935-3533-47F5-AD76-C06554110D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0338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BA38F-327D-44B7-A0D9-09E18128F04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A935-3533-47F5-AD76-C06554110D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7823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BA38F-327D-44B7-A0D9-09E18128F04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A935-3533-47F5-AD76-C06554110D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8616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BA38F-327D-44B7-A0D9-09E18128F04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A935-3533-47F5-AD76-C06554110D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145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BA38F-327D-44B7-A0D9-09E18128F04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A935-3533-47F5-AD76-C06554110D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6357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BA38F-327D-44B7-A0D9-09E18128F04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A935-3533-47F5-AD76-C06554110D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4844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BA38F-327D-44B7-A0D9-09E18128F04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AA935-3533-47F5-AD76-C06554110D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5300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BA38F-327D-44B7-A0D9-09E18128F049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FDAA935-3533-47F5-AD76-C06554110D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2250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0;&#1083;&#1077;&#1089;&#1077;&#1081;\Downloads\Detskaya_-_Uchat_V_Shkole-(megapesni.me)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&#1040;&#1083;&#1077;&#1089;&#1077;&#1081;\Downloads\&#1050;&#1088;&#1099;&#1083;&#1072;&#1090;&#1099;&#1077;%20&#1082;&#1072;&#1095;&#1077;&#1083;&#1080;%20-%20&#1045;&#1074;&#1075;&#1077;&#1085;&#1080;&#1081;%20&#1050;&#1088;&#1099;&#1083;&#1072;&#1090;&#1086;&#1074;%20from%20backingtrackmp3x.com.mp3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&#1040;&#1083;&#1077;&#1089;&#1077;&#1081;\Downloads\&#1058;&#1088;&#1080;%20&#1041;&#1077;&#1083;&#1099;&#1093;%20&#1050;&#1086;&#1085;&#1103;%20-%20&#1044;&#1077;&#1090;&#1089;&#1082;&#1080;&#1077;%20&#1055;&#1077;&#1089;&#1085;&#1080;%20from%20backingtrackmp3x.com.mp3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&#1040;&#1083;&#1077;&#1089;&#1077;&#1081;\Downloads\&#1064;&#1082;&#1086;&#1083;&#1100;&#1085;&#1099;&#1077;%20&#1075;&#1086;&#1076;&#1099;%20-%20&#1064;&#1082;&#1086;&#1083;&#1100;&#1085;&#1099;&#1077;%20from%20backingtrackmp3x.com.mp3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&#1040;&#1083;&#1077;&#1089;&#1077;&#1081;\Downloads\&#1063;&#1091;&#1085;&#1075;&#1072;-&#1095;&#1072;&#1085;&#1075;&#1072;%20-%20&#1042;&#1083;&#1072;&#1076;&#1080;&#1084;&#1080;&#1088;%20&#1064;&#1072;&#1080;&#1085;&#1089;&#1082;&#1080;&#1081;%20from%20backingtrackmp3x.com.mp3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&#1040;&#1083;&#1077;&#1089;&#1077;&#1081;\Downloads\&#1052;&#1072;&#1083;&#1077;&#1085;&#1100;&#1082;&#1072;&#1103;%20&#1057;&#1090;&#1088;&#1072;&#1085;&#1072;%20-%20&#1053;&#1072;&#1090;&#1072;&#1096;&#1072;%20&#1050;&#1086;&#1088;&#1086;&#1083;&#1077;&#1074;&#1072;%20from%20backingtrackmp3x.com.mp3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&#1040;&#1083;&#1077;&#1089;&#1077;&#1081;\Downloads\&#1059;&#1075;&#1086;&#1083;&#1086;&#1082;%20&#1056;&#1086;&#1089;&#1089;&#1080;&#1080;%20-%20&#1042;&#1083;&#1072;&#1076;&#1080;&#1084;&#1080;&#1088;%20&#1064;&#1072;&#1080;&#1085;&#1089;&#1082;&#1080;&#1081;%20from%20backingtrackmp3x.com.mp3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&#1040;&#1083;&#1077;&#1089;&#1077;&#1081;\Downloads\&#1055;&#1086;%20&#1044;&#1086;&#1085;&#1091;%20&#1075;&#1091;&#1083;&#1103;&#1077;&#1090;%20-%20&#1053;&#1072;&#1088;&#1086;&#1076;&#1085;&#1099;&#1077;%20&#1056;&#1091;&#1089;&#1089;&#1082;&#1080;&#1077;%20from%20backingtrackmp3x.com.mp3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&#1040;&#1083;&#1077;&#1089;&#1077;&#1081;\Downloads\&#1054;&#1090;%20&#1059;&#1083;&#1099;&#1073;&#1082;&#1080;%20-%20&#1044;&#1077;&#1090;&#1089;&#1082;&#1080;&#1077;%20&#1055;&#1077;&#1089;&#1085;&#1080;%20from%20backingtrackmp3x.com.mp3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&#1040;&#1083;&#1077;&#1089;&#1077;&#1081;\Downloads\&#1043;&#1086;&#1083;&#1091;&#1073;&#1086;&#1081;%20&#1042;&#1072;&#1075;&#1086;&#1085;%20-%20&#1044;&#1077;&#1090;&#1089;&#1082;&#1080;&#1077;%20&#1055;&#1077;&#1089;&#1085;&#1080;%20from%20backingtrackmp3x.com.mp3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&#1040;&#1083;&#1077;&#1089;&#1077;&#1081;\Downloads\&#1042;%20&#1051;&#1077;&#1089;&#1091;%20&#1056;&#1086;&#1076;&#1080;&#1083;&#1072;&#1089;&#1100;%20&#1045;&#1083;&#1086;&#1095;&#1082;&#1072;%20-%20&#1044;&#1077;&#1090;&#1089;&#1082;&#1080;&#1077;%20&#1055;&#1077;&#1089;&#1085;&#1080;%20from%20backingtrackmp3x.com.mp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3;&#1077;&#1089;&#1077;&#1081;\Downloads\V._SHainskii-CHemu_Uchat_V_SHkole_(mp3-tut.com).mp3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&#1040;&#1083;&#1077;&#1089;&#1077;&#1081;\Downloads\&#1040;&#1085;&#1090;&#1086;&#1096;&#1082;&#1072;%20-%20&#1044;&#1077;&#1090;&#1089;&#1082;&#1080;&#1077;%20&#1055;&#1077;&#1089;&#1085;&#1080;%20from%20backingtrackmp3x.com.mp3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&#1040;&#1083;&#1077;&#1089;&#1077;&#1081;\Downloads\&#1050;&#1072;&#1090;&#1102;&#1096;&#1072;%20-%20&#1042;&#1086;&#1077;&#1085;&#1085;&#1099;&#1077;%20from%20backingtrackmp3x.com.mp3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&#1040;&#1083;&#1077;&#1089;&#1077;&#1081;\Downloads\&#1050;&#1086;&#1090;%20&#1051;&#1077;&#1086;&#1087;&#1086;&#1083;&#1100;&#1076;%20-%20&#1044;&#1077;&#1090;&#1089;&#1082;&#1080;&#1077;%20&#1055;&#1077;&#1089;&#1085;&#1080;%20from%20backingtrackmp3x.com.mp3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&#1040;&#1083;&#1077;&#1089;&#1077;&#1081;\Downloads\&#1063;&#1077;&#1088;&#1085;&#1099;&#1081;%20&#1082;&#1086;&#1090;%20-%20&#1044;&#1077;&#1090;&#1089;&#1082;&#1080;&#1077;%20&#1055;&#1077;&#1089;&#1085;&#1080;%20from%20backingtrackmp3x.com.mp3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&#1040;&#1083;&#1077;&#1089;&#1077;&#1081;\Downloads\&#1048;&#1079;%20&#1052;&#1091;&#1083;&#1100;&#1090;&#1092;&#1080;&#1083;&#1100;&#1084;&#1086;&#1074;%20-%20&#1071;%20&#1042;&#1086;&#1076;&#1103;&#1085;&#1086;&#1081;%20-%20&#1044;&#1077;&#1090;&#1089;&#1082;&#1080;&#1077;%20&#1055;&#1077;&#1089;&#1085;&#1080;%20from%20backingtrackmp3x.com.mp3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&#1040;&#1083;&#1077;&#1089;&#1077;&#1081;\Downloads\&#1055;&#1077;&#1089;&#1077;&#1085;&#1082;&#1072;%20&#1052;&#1072;&#1084;&#1086;&#1085;&#1090;&#1077;&#1085;&#1082;&#1072;%20-%20&#1044;&#1077;&#1090;&#1089;&#1082;&#1080;&#1077;%20&#1055;&#1077;&#1089;&#1085;&#1080;%20from%20backingtrackmp3x.com.mp3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40;&#1083;&#1077;&#1089;&#1077;&#1081;\Downloads\&#1053;&#1080;&#1095;&#1077;&#1075;&#1086;%20&#1053;&#1072;%20&#1057;&#1074;&#1077;&#1090;&#1077;%20&#1051;&#1091;&#1095;&#1096;&#1077;%20&#1053;&#1077;&#1090;&#1091;%20-%20&#1044;&#1077;&#1090;&#1089;&#1082;&#1080;&#1077;%20&#1055;&#1077;&#1089;&#1085;&#1080;%20from%20backingtrackmp3x.com.mp3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40;&#1083;&#1077;&#1089;&#1077;&#1081;\Downloads\&#1046;&#1077;&#1083;&#1090;&#1099;&#1077;%20&#1058;&#1102;&#1083;&#1100;&#1087;&#1072;&#1085;&#1099;%20-%20&#1053;&#1072;&#1090;&#1072;&#1096;&#1072;%20&#1050;&#1086;&#1088;&#1086;&#1083;&#1077;&#1074;&#1072;%20from%20backingtrackmp3x.com.mp3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40;&#1083;&#1077;&#1089;&#1077;&#1081;\Downloads\&#1057;&#1080;&#1085;&#1080;&#1081;%20&#1080;&#1085;&#1077;&#1081;%20-%20&#1051;&#1077;&#1081;&#1089;&#1103;%20&#1087;&#1077;&#1089;&#1085;&#1103;%20from%20backingtrackmp3x.com.mp3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40;&#1083;&#1077;&#1089;&#1077;&#1081;\Downloads\&#1063;&#1077;&#1088;&#1085;&#1099;&#1081;%20&#1082;&#1086;&#1090;%20-%20&#1044;&#1077;&#1090;&#1089;&#1082;&#1080;&#1077;%20&#1055;&#1077;&#1089;&#1085;&#1080;%20from%20backingtrackmp3x.com.mp3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0;&#1083;&#1077;&#1089;&#1077;&#1081;\Downloads\&#1059;&#1083;&#1099;&#1073;&#1082;&#1072;%20&#1054;&#1090;%20&#1091;&#1083;&#1099;&#1073;&#1082;&#1080;%20&#1089;&#1090;&#1072;&#1085;&#1077;&#1090;%20&#1074;&#1089;&#1077;&#1084;%20&#1089;&#1074;&#1077;&#1090;&#1083;&#1077;&#1081;%20&#1044;&#1077;&#1090;&#1089;&#1082;&#1072;&#1103;%20&#1087;&#1077;&#1089;&#1085;&#1103;%20&#1080;%20&#1084;&#1091;&#1083;&#1100;&#1090;&#1080;&#1082;.mp4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0;&#1083;&#1077;&#1089;&#1077;&#1081;\Downloads\&#1059;&#1075;&#1072;&#1076;&#1072;&#1081;%20&#1052;&#1077;&#1083;&#1086;&#1076;&#1080;&#1102;%20&#1079;&#1072;&#1089;&#1090;&#1072;&#1074;&#1082;&#1072;.mp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83;&#1077;&#1089;&#1077;&#1081;\Downloads\&#1044;&#1074;&#1072;%20&#1074;&#1077;&#1089;&#1105;&#1083;&#1099;&#1093;%20&#1075;&#1091;&#1089;&#1103;%20-%20&#1044;&#1077;&#1090;&#1089;&#1082;&#1080;&#1077;%20&#1056;&#1091;&#1089;&#1089;&#1082;&#1080;&#1077;%20from%20backingtrackmp3x.com.mp3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&#1040;&#1083;&#1077;&#1089;&#1077;&#1081;\Downloads\&#1058;&#1088;&#1080;%20&#1058;&#1072;&#1085;&#1082;&#1080;&#1089;&#1090;&#1072;%20-%20&#1042;&#1086;&#1077;&#1085;&#1085;&#1099;&#1077;%20from%20backingtrackmp3x.com.mp3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&#1040;&#1083;&#1077;&#1089;&#1077;&#1081;\Downloads\&#1058;&#1088;&#1080;&#1076;&#1094;&#1072;&#1090;&#1100;%20&#1058;&#1088;&#1080;%20&#1050;&#1086;&#1088;&#1086;&#1074;&#1099;%20-%20&#1044;&#1077;&#1090;&#1089;&#1082;&#1080;&#1077;%20&#1055;&#1077;&#1089;&#1085;&#1080;%20from%20backingtrackmp3x.com.mp3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&#1040;&#1083;&#1077;&#1089;&#1077;&#1081;\Downloads\&#1042;&#1084;&#1077;&#1089;&#1090;&#1077;%20&#1074;&#1077;&#1089;&#1077;&#1083;&#1086;%20&#1096;&#1072;&#1075;&#1072;&#1090;&#1100;%20-%20&#1042;&#1083;&#1072;&#1076;&#1080;&#1084;&#1080;&#1088;%20&#1064;&#1072;&#1080;&#1085;&#1089;&#1082;&#1080;&#1081;%20from%20backingtrackmp3x.com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7571" y="718457"/>
            <a:ext cx="8828315" cy="2209800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Весёлые нотки 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Владимира Яковлевича </a:t>
            </a:r>
            <a:r>
              <a:rPr lang="ru-RU" dirty="0" err="1" smtClean="0">
                <a:solidFill>
                  <a:srgbClr val="00B050"/>
                </a:solidFill>
              </a:rPr>
              <a:t>Шаинского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составила </a:t>
            </a:r>
            <a:r>
              <a:rPr lang="ru-RU" dirty="0" smtClean="0"/>
              <a:t>воспитатель </a:t>
            </a:r>
            <a:r>
              <a:rPr lang="ru-RU" dirty="0" err="1" smtClean="0"/>
              <a:t>олигофренопедагог</a:t>
            </a:r>
            <a:r>
              <a:rPr lang="ru-RU" dirty="0" smtClean="0"/>
              <a:t> 6 группы: </a:t>
            </a:r>
            <a:r>
              <a:rPr lang="ru-RU" dirty="0" err="1" smtClean="0"/>
              <a:t>Голенкова</a:t>
            </a:r>
            <a:r>
              <a:rPr lang="ru-RU" dirty="0" smtClean="0"/>
              <a:t> А.В.</a:t>
            </a:r>
            <a:endParaRPr lang="ru-RU" dirty="0"/>
          </a:p>
        </p:txBody>
      </p:sp>
      <p:pic>
        <p:nvPicPr>
          <p:cNvPr id="5" name="Detskaya_-_Uchat_V_Shkole-(megapesni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 flipV="1">
            <a:off x="11495314" y="6857996"/>
            <a:ext cx="696686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52668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82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23948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5745" y="631371"/>
            <a:ext cx="9088741" cy="540999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Какой месяц упоминается в песне «Крылатые качели»?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Крылатые качели - Евгений Крылатов from backingtrackmp3x.com.mp3">
            <a:hlinkClick r:id="" action="ppaction://media"/>
          </p:cNvPr>
          <p:cNvPicPr>
            <a:picLocks noGrp="1" noRot="1" noChangeAspect="1"/>
          </p:cNvPicPr>
          <p:nvPr>
            <p:ph sz="quarter" idx="4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673568" y="6362473"/>
            <a:ext cx="518432" cy="495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89025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177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28282" y="609599"/>
            <a:ext cx="45719" cy="9797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75369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4544" y="457200"/>
            <a:ext cx="9046028" cy="5732463"/>
          </a:xfrm>
        </p:spPr>
        <p:txBody>
          <a:bodyPr>
            <a:normAutofit/>
          </a:bodyPr>
          <a:lstStyle/>
          <a:p>
            <a:endParaRPr lang="ru-RU" sz="36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Какие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месяца звучат в песне «Три белых коня»?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9" name="Три Белых Коня - Детские Песни from backingtrackmp3x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778343" y="6291943"/>
            <a:ext cx="413657" cy="56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22991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5745" y="391887"/>
            <a:ext cx="9175826" cy="5649476"/>
          </a:xfrm>
        </p:spPr>
        <p:txBody>
          <a:bodyPr>
            <a:normAutofit/>
          </a:bodyPr>
          <a:lstStyle/>
          <a:p>
            <a:endParaRPr lang="ru-RU" sz="36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Какой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месяц упоминается в песне «Школьные годы»?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Школьные годы - Школьные from backingtrackmp3x.com.mp3">
            <a:hlinkClick r:id="" action="ppaction://media"/>
          </p:cNvPr>
          <p:cNvPicPr>
            <a:picLocks noGrp="1" noRot="1" noChangeAspect="1"/>
          </p:cNvPicPr>
          <p:nvPr>
            <p:ph sz="quarter" idx="4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734800" y="6367236"/>
            <a:ext cx="457200" cy="490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19006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20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45719" cy="5442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5745" y="772887"/>
            <a:ext cx="9099626" cy="526847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каком острове круглый год лето?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Чунга-чанга - Владимир Шаинский from backingtrackmp3x.com.mp3">
            <a:hlinkClick r:id="" action="ppaction://media"/>
          </p:cNvPr>
          <p:cNvPicPr>
            <a:picLocks noGrp="1" noRot="1" noChangeAspect="1"/>
          </p:cNvPicPr>
          <p:nvPr>
            <p:ph sz="quarter" idx="4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680371" y="6358844"/>
            <a:ext cx="511629" cy="499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58781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55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5745" y="522515"/>
            <a:ext cx="9034312" cy="5518848"/>
          </a:xfrm>
        </p:spPr>
        <p:txBody>
          <a:bodyPr>
            <a:normAutofit/>
          </a:bodyPr>
          <a:lstStyle/>
          <a:p>
            <a:endParaRPr lang="ru-RU" sz="36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называется страна, которая расположена за горами и лесами?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Маленькая Страна - Наташа Королева from backingtrackmp3x.com.mp3">
            <a:hlinkClick r:id="" action="ppaction://media"/>
          </p:cNvPr>
          <p:cNvPicPr>
            <a:picLocks noGrp="1" noRot="1" noChangeAspect="1"/>
          </p:cNvPicPr>
          <p:nvPr>
            <p:ph sz="quarter" idx="4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677877" y="6380616"/>
            <a:ext cx="514123" cy="47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8490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077" y="598714"/>
            <a:ext cx="45719" cy="762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5745" y="587829"/>
            <a:ext cx="9132284" cy="5453533"/>
          </a:xfrm>
        </p:spPr>
        <p:txBody>
          <a:bodyPr>
            <a:normAutofit/>
          </a:bodyPr>
          <a:lstStyle/>
          <a:p>
            <a:endParaRPr lang="ru-RU" sz="36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какой стране живет волшебник с седой бородой, который ходит с огромным мешком за спиной?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Уголок России - Владимир Шаинский from backingtrackmp3x.com.mp3">
            <a:hlinkClick r:id="" action="ppaction://media"/>
          </p:cNvPr>
          <p:cNvPicPr>
            <a:picLocks noGrp="1" noRot="1" noChangeAspect="1"/>
          </p:cNvPicPr>
          <p:nvPr>
            <p:ph sz="quarter" idx="4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743192" y="6410779"/>
            <a:ext cx="448808" cy="447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98162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628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45719" cy="5442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5745" y="500743"/>
            <a:ext cx="9056084" cy="5540619"/>
          </a:xfrm>
        </p:spPr>
        <p:txBody>
          <a:bodyPr>
            <a:normAutofit/>
          </a:bodyPr>
          <a:lstStyle/>
          <a:p>
            <a:endParaRPr lang="ru-RU" sz="36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какой реке гуляет молодой казак?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По Дону гуляет - Народные Русские from backingtrackmp3x.com.mp3">
            <a:hlinkClick r:id="" action="ppaction://media"/>
          </p:cNvPr>
          <p:cNvPicPr>
            <a:picLocks noGrp="1" noRot="1" noChangeAspect="1"/>
          </p:cNvPicPr>
          <p:nvPr>
            <p:ph sz="quarter" idx="4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745686" y="6356350"/>
            <a:ext cx="446314" cy="50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58690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561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5745" y="500743"/>
            <a:ext cx="9056084" cy="5540619"/>
          </a:xfrm>
        </p:spPr>
        <p:txBody>
          <a:bodyPr>
            <a:normAutofit/>
          </a:bodyPr>
          <a:lstStyle/>
          <a:p>
            <a:endParaRPr lang="ru-RU" sz="36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Эта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песня – о мимике человеческого лица, с помощью которой пробуждается семицветное явление природы и становится намного теплее.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От Улыбки - Детские Песни from backingtrackmp3x.com.mp3">
            <a:hlinkClick r:id="" action="ppaction://media"/>
          </p:cNvPr>
          <p:cNvPicPr>
            <a:picLocks noGrp="1" noRot="1" noChangeAspect="1"/>
          </p:cNvPicPr>
          <p:nvPr>
            <p:ph sz="quarter" idx="4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754077" y="6345464"/>
            <a:ext cx="437923" cy="512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36200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631615" y="609600"/>
            <a:ext cx="45719" cy="762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5745" y="424543"/>
            <a:ext cx="9186712" cy="5616819"/>
          </a:xfrm>
        </p:spPr>
        <p:txBody>
          <a:bodyPr>
            <a:normAutofit/>
          </a:bodyPr>
          <a:lstStyle/>
          <a:p>
            <a:endParaRPr lang="ru-RU" sz="3600" dirty="0" smtClean="0">
              <a:solidFill>
                <a:schemeClr val="tx1">
                  <a:lumMod val="95000"/>
                  <a:lumOff val="5000"/>
                </a:schemeClr>
              </a:solidFill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Эта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песня о наземном транспорте цвета неба.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Голубой Вагон - Детские Песни from backingtrackmp3x.com.mp3">
            <a:hlinkClick r:id="" action="ppaction://media"/>
          </p:cNvPr>
          <p:cNvPicPr>
            <a:picLocks noGrp="1" noRot="1" noChangeAspect="1"/>
          </p:cNvPicPr>
          <p:nvPr>
            <p:ph sz="quarter" idx="4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713029" y="6312807"/>
            <a:ext cx="478971" cy="54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98079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94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5745" y="576943"/>
            <a:ext cx="9360884" cy="5464419"/>
          </a:xfrm>
        </p:spPr>
        <p:txBody>
          <a:bodyPr>
            <a:normAutofit/>
          </a:bodyPr>
          <a:lstStyle/>
          <a:p>
            <a:endParaRPr lang="ru-RU" sz="3600" dirty="0" smtClean="0"/>
          </a:p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Эта новогодняя песня о новогоднем дереве.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В Лесу Родилась Елочка - Детские Песни from backingtrackmp3x.com.mp3">
            <a:hlinkClick r:id="" action="ppaction://media"/>
          </p:cNvPr>
          <p:cNvPicPr>
            <a:picLocks noGrp="1" noRot="1" noChangeAspect="1"/>
          </p:cNvPicPr>
          <p:nvPr>
            <p:ph sz="quarter" idx="4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722554" y="6345464"/>
            <a:ext cx="469446" cy="512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63365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631615" y="609600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ШКОЛА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20486" y="533400"/>
            <a:ext cx="9742714" cy="5508625"/>
          </a:xfrm>
        </p:spPr>
      </p:pic>
      <p:pic>
        <p:nvPicPr>
          <p:cNvPr id="6" name="V._SHainskii-CHemu_Uchat_V_SHkole_(mp3-tut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1604171" y="6281057"/>
            <a:ext cx="587829" cy="5769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40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3973" y="544287"/>
            <a:ext cx="9219370" cy="526847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Назовите имя мальчика, которого друзья звали на уборку картофеля.</a:t>
            </a:r>
          </a:p>
          <a:p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Антошка - Детские Песни from backingtrackmp3x.com.mp3">
            <a:hlinkClick r:id="" action="ppaction://media"/>
          </p:cNvPr>
          <p:cNvPicPr>
            <a:picLocks noGrp="1" noRot="1" noChangeAspect="1"/>
          </p:cNvPicPr>
          <p:nvPr>
            <p:ph sz="quarter" idx="4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656106" y="6380616"/>
            <a:ext cx="535894" cy="47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19412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675745" y="478971"/>
            <a:ext cx="9208484" cy="5562391"/>
          </a:xfrm>
        </p:spPr>
        <p:txBody>
          <a:bodyPr/>
          <a:lstStyle/>
          <a:p>
            <a:endParaRPr lang="ru-RU" dirty="0" smtClean="0"/>
          </a:p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какой песне расцветали яблони и груши?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" name="Катюша - Военные from backingtrackmp3x.com.mp3">
            <a:hlinkClick r:id="" action="ppaction://media"/>
          </p:cNvPr>
          <p:cNvPicPr>
            <a:picLocks noGrp="1" noRot="1" noChangeAspect="1"/>
          </p:cNvPicPr>
          <p:nvPr>
            <p:ph sz="quarter" idx="4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732306" y="6356350"/>
            <a:ext cx="459694" cy="50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1137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58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631615" y="609600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5745" y="533401"/>
            <a:ext cx="9143169" cy="5507962"/>
          </a:xfrm>
        </p:spPr>
        <p:txBody>
          <a:bodyPr/>
          <a:lstStyle/>
          <a:p>
            <a:endParaRPr lang="ru-RU" dirty="0" smtClean="0"/>
          </a:p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Вспомни имя кота, про которого пели два злых мышонка.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Кот Леопольд - Детские Песни from backingtrackmp3x.com.mp3">
            <a:hlinkClick r:id="" action="ppaction://media"/>
          </p:cNvPr>
          <p:cNvPicPr>
            <a:picLocks noGrp="1" noRot="1" noChangeAspect="1"/>
          </p:cNvPicPr>
          <p:nvPr>
            <p:ph sz="quarter" idx="4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656106" y="6389007"/>
            <a:ext cx="535894" cy="468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17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631615" y="609600"/>
            <a:ext cx="45719" cy="8708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5719" cy="5970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5745" y="522515"/>
            <a:ext cx="9099626" cy="5518848"/>
          </a:xfrm>
        </p:spPr>
        <p:txBody>
          <a:bodyPr/>
          <a:lstStyle/>
          <a:p>
            <a:endParaRPr lang="ru-RU" dirty="0" smtClean="0"/>
          </a:p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 звали черного кота, который любил сидеть на трубе и распевать песенки?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" name="Черный кот - Детские Песни from backingtrackmp3x.com.mp3">
            <a:hlinkClick r:id="" action="ppaction://media"/>
          </p:cNvPr>
          <p:cNvPicPr>
            <a:picLocks noGrp="1" noRot="1" noChangeAspect="1"/>
          </p:cNvPicPr>
          <p:nvPr>
            <p:ph sz="quarter" idx="4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710534" y="6337073"/>
            <a:ext cx="481466" cy="520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69482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779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631615" y="609600"/>
            <a:ext cx="45719" cy="6531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5745" y="533401"/>
            <a:ext cx="9077855" cy="5507962"/>
          </a:xfrm>
        </p:spPr>
        <p:txBody>
          <a:bodyPr/>
          <a:lstStyle/>
          <a:p>
            <a:endParaRPr lang="ru-RU" dirty="0" smtClean="0"/>
          </a:p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 какого сказочного персонажа в друзьях лягушки и пиявки?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Из Мультфильмов - Я Водяной - Детские Песни from backingtrackmp3x.com.mp3">
            <a:hlinkClick r:id="" action="ppaction://media"/>
          </p:cNvPr>
          <p:cNvPicPr>
            <a:picLocks noGrp="1" noRot="1" noChangeAspect="1"/>
          </p:cNvPicPr>
          <p:nvPr>
            <p:ph sz="quarter" idx="4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797620" y="6410779"/>
            <a:ext cx="394380" cy="447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59892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631615" y="609600"/>
            <a:ext cx="45719" cy="5442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75745" y="2160982"/>
            <a:ext cx="45719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5745" y="435429"/>
            <a:ext cx="9295569" cy="5605933"/>
          </a:xfrm>
        </p:spPr>
        <p:txBody>
          <a:bodyPr/>
          <a:lstStyle/>
          <a:p>
            <a:endParaRPr lang="ru-RU" dirty="0" smtClean="0"/>
          </a:p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 чем мечтал мамонтенок, который плыл на льдине?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" name="Песенка Мамонтенка - Детские Песни from backingtrackmp3x.com.mp3">
            <a:hlinkClick r:id="" action="ppaction://media"/>
          </p:cNvPr>
          <p:cNvPicPr>
            <a:picLocks noGrp="1" noRot="1" noChangeAspect="1"/>
          </p:cNvPicPr>
          <p:nvPr>
            <p:ph sz="quarter" idx="4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647714" y="6330950"/>
            <a:ext cx="544286" cy="52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81687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391952" cy="548640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Какую песню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о друзьях пели </a:t>
            </a: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бременские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 музыканты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?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pic>
        <p:nvPicPr>
          <p:cNvPr id="3" name="Ничего На Свете Лучше Нету - Детские Песни from backingtrackmp3x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702142" y="6346371"/>
            <a:ext cx="489858" cy="5116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78971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+mn-lt"/>
              </a:rPr>
            </a:b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Песня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Наташи Королёвой о тюльпанах. Вестниках разлуки.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pic>
        <p:nvPicPr>
          <p:cNvPr id="3" name="Желтые Тюльпаны - Наташа Королева from backingtrackmp3x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549743" y="6270171"/>
            <a:ext cx="642257" cy="5878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357051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Песня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 инее, который лег на провода.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Синий иней - Лейся песня from backingtrackmp3x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691257" y="6389914"/>
            <a:ext cx="500743" cy="4680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4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3831771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Почему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боялись и ненавидели кота, который жил за углом?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Черный кот - Детские Песни from backingtrackmp3x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549743" y="6237514"/>
            <a:ext cx="642257" cy="6204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779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Владимир Яковлевич </a:t>
            </a:r>
            <a:r>
              <a:rPr lang="ru-RU" dirty="0" err="1" smtClean="0">
                <a:solidFill>
                  <a:srgbClr val="00B050"/>
                </a:solidFill>
              </a:rPr>
              <a:t>Шаинский</a:t>
            </a:r>
            <a:r>
              <a:rPr lang="ru-RU" dirty="0" smtClean="0">
                <a:solidFill>
                  <a:srgbClr val="00B050"/>
                </a:solidFill>
              </a:rPr>
              <a:t>- российский и советский композитор.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Picture 2" descr="http://kladraz.ru/upload/blogs/7179_84a2bc52b7084cd82a0b7143b8eda3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15686" y="2242457"/>
            <a:ext cx="4822372" cy="3625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257800" y="2430253"/>
            <a:ext cx="4822371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Российский и советский композитор Владимир Яковлевич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Шаинский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родился в Киеве 12 декабря 1925 года. Владимир Яковлевич с детства тяготел к музыке. Вместе с мамой четырёхлетний Володя слушал « Сказку о Царе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Салтане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Н.А. Римского-Корсакова. Музыка настолько захватила воображение мальчика, что возвращаясь домой он уже напевал мелодии из этой оперы. В 11 лет он начал обучаться скрипке в Киевской музыкальной школе.</a:t>
            </a:r>
          </a:p>
        </p:txBody>
      </p:sp>
    </p:spTree>
    <p:extLst>
      <p:ext uri="{BB962C8B-B14F-4D97-AF65-F5344CB8AC3E}">
        <p14:creationId xmlns:p14="http://schemas.microsoft.com/office/powerpoint/2010/main" xmlns="" val="362068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Улыбка От улыбки станет всем светлей Детская песня и мультик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81354" y="422030"/>
            <a:ext cx="11289323" cy="62601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228492"/>
          </a:xfrm>
        </p:spPr>
        <p:txBody>
          <a:bodyPr>
            <a:normAutofit/>
          </a:bodyPr>
          <a:lstStyle/>
          <a:p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>
                <a:solidFill>
                  <a:srgbClr val="00B050"/>
                </a:solidFill>
              </a:rPr>
              <a:t>Спасибо за внимание!</a:t>
            </a:r>
            <a:endParaRPr lang="ru-RU" sz="6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283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Владимир Яковлевич – это легенда в современной музыке.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 flipV="1">
            <a:off x="9228284" y="6041362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8499323" cy="3880772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У Володи было много разных увлечений, но главными были рисование и музыка. </a:t>
            </a:r>
          </a:p>
          <a:p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Свою первую песню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Шаинский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написал в армии в 18 лет (на слова своего приятеля по военной службе). Его песни стали исполняться известными эстрадными исполнителями.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3637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Угадай Мелодию заставк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13657" y="370114"/>
            <a:ext cx="10199914" cy="6183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52151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Сколько гусей было у бабуси в известной детской песенке?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Два весёлых гуся - Детские Русские from backingtrackmp3x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636828" y="6400800"/>
            <a:ext cx="555172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55550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00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75745" y="1273629"/>
            <a:ext cx="8805711" cy="476773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Сколько было друзей – танкистов в популярной песне?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1" name="Три Танкиста - Военные from backingtrackmp3x.com.mp3">
            <a:hlinkClick r:id="" action="ppaction://media"/>
          </p:cNvPr>
          <p:cNvPicPr>
            <a:picLocks noGrp="1" noRot="1" noChangeAspect="1"/>
          </p:cNvPicPr>
          <p:nvPr>
            <p:ph sz="quarter" idx="4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771313" y="6421664"/>
            <a:ext cx="420687" cy="436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42901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22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75745" y="1273629"/>
            <a:ext cx="8675084" cy="47677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Сколько коров было в </a:t>
            </a:r>
            <a:r>
              <a:rPr lang="ru-RU" sz="3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песне,которая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прозвучала в кинофильме «Мэри </a:t>
            </a:r>
            <a:r>
              <a:rPr lang="ru-RU" sz="3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Поппинс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до свидания!»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Тридцать Три Коровы - Детские Песни from backingtrackmp3x.com.mp3">
            <a:hlinkClick r:id="" action="ppaction://media"/>
          </p:cNvPr>
          <p:cNvPicPr>
            <a:picLocks noGrp="1" noRot="1" noChangeAspect="1"/>
          </p:cNvPicPr>
          <p:nvPr>
            <p:ph sz="quarter" idx="4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742964" y="6391275"/>
            <a:ext cx="449036" cy="46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40413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46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28302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5745" y="1175657"/>
            <a:ext cx="9230255" cy="4865705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Что получится, если сложить две дощечки, как предлагает детская песенка?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Вместе весело шагать - Владимир Шаинский from backingtrackmp3x.com.mp3">
            <a:hlinkClick r:id="" action="ppaction://media"/>
          </p:cNvPr>
          <p:cNvPicPr>
            <a:picLocks noGrp="1" noRot="1" noChangeAspect="1"/>
          </p:cNvPicPr>
          <p:nvPr>
            <p:ph sz="quarter" idx="4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669259" y="6349093"/>
            <a:ext cx="522741" cy="508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85846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979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776</TotalTime>
  <Words>355</Words>
  <Application>Microsoft Office PowerPoint</Application>
  <PresentationFormat>Произвольный</PresentationFormat>
  <Paragraphs>50</Paragraphs>
  <Slides>31</Slides>
  <Notes>0</Notes>
  <HiddenSlides>0</HiddenSlides>
  <MMClips>28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Грань</vt:lpstr>
      <vt:lpstr>Весёлые нотки   Владимира Яковлевича Шаинского</vt:lpstr>
      <vt:lpstr>Слайд 2</vt:lpstr>
      <vt:lpstr>Владимир Яковлевич Шаинский- российский и советский композитор.</vt:lpstr>
      <vt:lpstr>Владимир Яковлевич – это легенда в современной музыке.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 Какую песню о друзьях пели бременские музыканты?</vt:lpstr>
      <vt:lpstr> Песня Наташи Королёвой о тюльпанах. Вестниках разлуки.</vt:lpstr>
      <vt:lpstr> Песня об инее, который лег на провода.</vt:lpstr>
      <vt:lpstr> Почему боялись и ненавидели кота, который жил за углом?</vt:lpstr>
      <vt:lpstr>Слайд 30</vt:lpstr>
      <vt:lpstr>  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Музыкальная викторина по песням В.Я. Шаинского</dc:title>
  <dc:creator>Оксана</dc:creator>
  <cp:lastModifiedBy>Алесей</cp:lastModifiedBy>
  <cp:revision>80</cp:revision>
  <dcterms:created xsi:type="dcterms:W3CDTF">2016-01-04T14:36:16Z</dcterms:created>
  <dcterms:modified xsi:type="dcterms:W3CDTF">2019-04-24T15:11:04Z</dcterms:modified>
</cp:coreProperties>
</file>