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84" y="-6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750646/bfc1e231-e9a9-4387-92a1-9fb3e0f1e3ef/s1200"/>
          <p:cNvPicPr>
            <a:picLocks noChangeAspect="1" noChangeArrowheads="1"/>
          </p:cNvPicPr>
          <p:nvPr/>
        </p:nvPicPr>
        <p:blipFill>
          <a:blip r:embed="rId2" cstate="print"/>
          <a:srcRect t="3791" b="300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60648"/>
            <a:ext cx="7772400" cy="1470025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«Детский сад комбинированного вида №9 «Светлячок»</a:t>
            </a:r>
            <a:endParaRPr lang="ru-RU" sz="1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060848"/>
            <a:ext cx="7056784" cy="1872208"/>
          </a:xfrm>
        </p:spPr>
        <p:txBody>
          <a:bodyPr>
            <a:normAutofit fontScale="85000" lnSpcReduction="1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Проблема педагогической компетентности современных родителей и ее влияние на деятельность педагогов в образовательных учреждениях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31840" y="4653136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 : воспитатель МАДОУ №9</a:t>
            </a:r>
          </a:p>
          <a:p>
            <a:pPr algn="r"/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Кариева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Зульфия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Рашитовна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1960" y="6021288"/>
            <a:ext cx="1416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Реутов, 2019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750646/bfc1e231-e9a9-4387-92a1-9fb3e0f1e3ef/s1200"/>
          <p:cNvPicPr>
            <a:picLocks noChangeAspect="1" noChangeArrowheads="1"/>
          </p:cNvPicPr>
          <p:nvPr/>
        </p:nvPicPr>
        <p:blipFill>
          <a:blip r:embed="rId2" cstate="print"/>
          <a:srcRect t="3791" b="300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04665"/>
            <a:ext cx="7772400" cy="50405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Проблема: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Отсутствие адекватного человеческого общения в семье, которое сказывается на развитии личностных и социальных качеств ребенка.</a:t>
            </a:r>
            <a:endParaRPr lang="ru-RU" sz="31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Users\DetSad\AppData\Roaming\Microsoft\Windows\Network Shortcuts\8-Semeynoe-pravo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140968"/>
            <a:ext cx="4778896" cy="26881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750646/bfc1e231-e9a9-4387-92a1-9fb3e0f1e3ef/s1200"/>
          <p:cNvPicPr>
            <a:picLocks noChangeAspect="1" noChangeArrowheads="1"/>
          </p:cNvPicPr>
          <p:nvPr/>
        </p:nvPicPr>
        <p:blipFill>
          <a:blip r:embed="rId2" cstate="print"/>
          <a:srcRect t="3791" b="300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76672"/>
            <a:ext cx="7772400" cy="2520280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Причины проблемы:</a:t>
            </a:r>
            <a:b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Финансовое благополучие ребенка взамен психологического комфорта от общения и совместной игры.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Современный ритм жизни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3. Несерьезное отношение родителей к дошкольном образованию и детству в целом.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s://assets.heart.co.uk/2018/24/school-uniform-1529506161.png"/>
          <p:cNvPicPr>
            <a:picLocks noChangeAspect="1" noChangeArrowheads="1"/>
          </p:cNvPicPr>
          <p:nvPr/>
        </p:nvPicPr>
        <p:blipFill>
          <a:blip r:embed="rId3" cstate="print"/>
          <a:srcRect l="16843" t="6977" r="17318"/>
          <a:stretch>
            <a:fillRect/>
          </a:stretch>
        </p:blipFill>
        <p:spPr bwMode="auto">
          <a:xfrm>
            <a:off x="1043608" y="3140968"/>
            <a:ext cx="2592288" cy="2411431"/>
          </a:xfrm>
          <a:prstGeom prst="rect">
            <a:avLst/>
          </a:prstGeom>
          <a:noFill/>
        </p:spPr>
      </p:pic>
      <p:pic>
        <p:nvPicPr>
          <p:cNvPr id="25604" name="Picture 4" descr="C:\Users\DetSad\AppData\Roaming\Microsoft\Windows\Network Shortcuts\Depositphotos_142938327_s-20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2348880"/>
            <a:ext cx="2399928" cy="1601202"/>
          </a:xfrm>
          <a:prstGeom prst="rect">
            <a:avLst/>
          </a:prstGeom>
          <a:noFill/>
        </p:spPr>
      </p:pic>
      <p:pic>
        <p:nvPicPr>
          <p:cNvPr id="25606" name="Picture 6" descr="https://i.ytimg.com/vi/5uWkaI_nh-s/maxresdefault.jpg"/>
          <p:cNvPicPr>
            <a:picLocks noChangeAspect="1" noChangeArrowheads="1"/>
          </p:cNvPicPr>
          <p:nvPr/>
        </p:nvPicPr>
        <p:blipFill>
          <a:blip r:embed="rId5" cstate="print"/>
          <a:srcRect l="19388" r="11043"/>
          <a:stretch>
            <a:fillRect/>
          </a:stretch>
        </p:blipFill>
        <p:spPr bwMode="auto">
          <a:xfrm>
            <a:off x="3635896" y="4149080"/>
            <a:ext cx="2878494" cy="2327400"/>
          </a:xfrm>
          <a:prstGeom prst="rect">
            <a:avLst/>
          </a:prstGeom>
          <a:noFill/>
        </p:spPr>
      </p:pic>
      <p:pic>
        <p:nvPicPr>
          <p:cNvPr id="25603" name="Picture 3" descr="C:\Users\DetSad\AppData\Roaming\Microsoft\Windows\Network Shortcuts\5_Ogorchyonnaya-besporyadkom-mam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3933056"/>
            <a:ext cx="2417469" cy="16106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rs.mds.yandex.net/get-pdb/1750646/bfc1e231-e9a9-4387-92a1-9fb3e0f1e3ef/s1200"/>
          <p:cNvPicPr>
            <a:picLocks noChangeAspect="1" noChangeArrowheads="1"/>
          </p:cNvPicPr>
          <p:nvPr/>
        </p:nvPicPr>
        <p:blipFill>
          <a:blip r:embed="rId2" cstate="print"/>
          <a:srcRect t="3791" b="300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80" name="Picture 4" descr="https://kerzhaev.ru/wp-content/uploads/2012/08/Man-Thinking-0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348880"/>
            <a:ext cx="1872208" cy="1872208"/>
          </a:xfrm>
          <a:prstGeom prst="rect">
            <a:avLst/>
          </a:prstGeom>
          <a:noFill/>
        </p:spPr>
      </p:pic>
      <p:pic>
        <p:nvPicPr>
          <p:cNvPr id="24582" name="Picture 6" descr="https://kerzhaev.ru/wp-content/uploads/2012/08/Man-Thinking-02-768x76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5301208"/>
            <a:ext cx="1080120" cy="1080120"/>
          </a:xfrm>
          <a:prstGeom prst="rect">
            <a:avLst/>
          </a:prstGeom>
          <a:noFill/>
        </p:spPr>
      </p:pic>
      <p:pic>
        <p:nvPicPr>
          <p:cNvPr id="24586" name="Picture 10" descr="https://www.pureleverage.com/amiya/wp-content/uploads/sites/2428/2014/04/man-with-thumb-down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188640"/>
            <a:ext cx="2376264" cy="2376264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899592" y="4221088"/>
            <a:ext cx="24318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Подрыв эмоциональной связи с родителями, но родитель авторитет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15616" y="6237312"/>
            <a:ext cx="21559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дошкольный возраст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91880" y="4149080"/>
            <a:ext cx="28725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младший школьный возраст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907704" y="1556792"/>
            <a:ext cx="25922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Минимализация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эмоциональной связи с родителями, но родитель  все еще авторитет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00192" y="2492896"/>
            <a:ext cx="22694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подростковый возраст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83968" y="260648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Отсутствие эмоциональной связи , доверия, протест, авторитет сверстников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flipV="1">
            <a:off x="2771800" y="4581128"/>
            <a:ext cx="1440160" cy="151216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5364088" y="2852936"/>
            <a:ext cx="1296144" cy="136815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7668344" y="2780928"/>
            <a:ext cx="0" cy="165618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4283968" y="5085184"/>
            <a:ext cx="2520280" cy="151216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TextBox 28"/>
          <p:cNvSpPr txBox="1"/>
          <p:nvPr/>
        </p:nvSpPr>
        <p:spPr>
          <a:xfrm>
            <a:off x="4139952" y="5085184"/>
            <a:ext cx="27363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будущем: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асоциальный психически неустойчивый элемент общества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92" name="Picture 16" descr="http://leadingledgers.ca/wordpressblog/wp-content/uploads/2013/01/man-back-to-back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4581128"/>
            <a:ext cx="2088232" cy="2088232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866411" y="188640"/>
            <a:ext cx="35379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Дефицит родительского</a:t>
            </a:r>
          </a:p>
          <a:p>
            <a:pPr algn="ctr"/>
            <a:r>
              <a:rPr lang="ru-RU" sz="24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общения</a:t>
            </a:r>
            <a:endParaRPr lang="ru-RU" sz="2400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750646/bfc1e231-e9a9-4387-92a1-9fb3e0f1e3ef/s1200"/>
          <p:cNvPicPr>
            <a:picLocks noChangeAspect="1" noChangeArrowheads="1"/>
          </p:cNvPicPr>
          <p:nvPr/>
        </p:nvPicPr>
        <p:blipFill>
          <a:blip r:embed="rId2" cstate="print"/>
          <a:srcRect t="3791" b="300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260648"/>
            <a:ext cx="7414592" cy="626469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ФГОС ДО: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обеспечение психолого-педагогической поддержки семьи и повышение компетентности родителей (законных представителей) в вопросах развития и образования, охраны и укрепления здоровья детей (раздел I, п. 1.6., п.п. 9).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Данная проблема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нашла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свое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отражение в документах Федерального уровня!!!!!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16200000">
            <a:off x="4001076" y="3999924"/>
            <a:ext cx="1194432" cy="4846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750646/bfc1e231-e9a9-4387-92a1-9fb3e0f1e3ef/s1200"/>
          <p:cNvPicPr>
            <a:picLocks noChangeAspect="1" noChangeArrowheads="1"/>
          </p:cNvPicPr>
          <p:nvPr/>
        </p:nvPicPr>
        <p:blipFill>
          <a:blip r:embed="rId2" cstate="print"/>
          <a:srcRect t="3791" b="300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476672"/>
            <a:ext cx="7848872" cy="1008112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 данной проблемы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                               (мое личное мнение)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s://1.bp.blogspot.com/-C_hNrCqHWSM/V5kDOGLVapI/AAAAAAABRAM/dVaXqcj2myQX71xCIw9xI-Tafg42wF0VQCLcB/w1200-h630-p-k-no-nu/shutterstock_397276033.jpg"/>
          <p:cNvPicPr>
            <a:picLocks noChangeAspect="1" noChangeArrowheads="1"/>
          </p:cNvPicPr>
          <p:nvPr/>
        </p:nvPicPr>
        <p:blipFill>
          <a:blip r:embed="rId3" cstate="print"/>
          <a:srcRect l="6279" r="2677"/>
          <a:stretch>
            <a:fillRect/>
          </a:stretch>
        </p:blipFill>
        <p:spPr bwMode="auto">
          <a:xfrm>
            <a:off x="1331640" y="2276872"/>
            <a:ext cx="3121852" cy="1800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971600" y="1700808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Повышение престижа профессии педагог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(привлечение молодежи в профессию)</a:t>
            </a:r>
            <a:endParaRPr lang="ru-RU" sz="1600" b="1" dirty="0"/>
          </a:p>
        </p:txBody>
      </p:sp>
      <p:pic>
        <p:nvPicPr>
          <p:cNvPr id="22532" name="Picture 4" descr="http://media.tallanto.com/pictures/prepod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2276872"/>
            <a:ext cx="2844316" cy="1800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5364088" y="1700808"/>
            <a:ext cx="3654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Достойное образование 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(практико-ориентированный подход)</a:t>
            </a:r>
            <a:endParaRPr lang="ru-RU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347864" y="4149080"/>
            <a:ext cx="30823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Личностные качества педагога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6" name="Picture 8" descr="https://www.schl64.ru/wp-content/uploads/2018/11/2015122911103111456695-1-850x34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4581128"/>
            <a:ext cx="4896544" cy="19931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32" name="Picture 28" descr="https://ds02.infourok.ru/uploads/ex/0750/00029f5f-a80e8dac/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1115616" y="5805264"/>
            <a:ext cx="7035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109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Муниципальное автономное дошкольное образовательное учреждение «Детский сад комбинированного вида №9 «Светлячок»</vt:lpstr>
      <vt:lpstr>   Проблема: Отсутствие адекватного человеческого общения в семье, которое сказывается на развитии личностных и социальных качеств ребенка.</vt:lpstr>
      <vt:lpstr>Причины проблемы: 1. Финансовое благополучие ребенка взамен психологического комфорта от общения и совместной игры. 2. Современный ритм жизни 3. Несерьезное отношение родителей к дошкольном образованию и детству в целом. </vt:lpstr>
      <vt:lpstr>Слайд 4</vt:lpstr>
      <vt:lpstr>ФГОС ДО: обеспечение психолого-педагогической поддержки семьи и повышение компетентности родителей (законных представителей) в вопросах развития и образования, охраны и укрепления здоровья детей (раздел I, п. 1.6., п.п. 9).    Данная проблема нашла свое отражение в документах Федерального уровня!!!!! </vt:lpstr>
      <vt:lpstr>                        Решение данной проблемы                                 (мое личное мнение)                               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«Детский сад комбинированного вида №9 «Светлячок»</dc:title>
  <dc:creator>DetSad</dc:creator>
  <cp:lastModifiedBy>DetSad</cp:lastModifiedBy>
  <cp:revision>41</cp:revision>
  <dcterms:created xsi:type="dcterms:W3CDTF">2019-10-05T08:19:37Z</dcterms:created>
  <dcterms:modified xsi:type="dcterms:W3CDTF">2019-10-05T15:34:07Z</dcterms:modified>
</cp:coreProperties>
</file>