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72" r:id="rId3"/>
    <p:sldId id="257" r:id="rId4"/>
    <p:sldId id="273" r:id="rId5"/>
    <p:sldId id="259" r:id="rId6"/>
    <p:sldId id="258" r:id="rId7"/>
    <p:sldId id="260" r:id="rId8"/>
    <p:sldId id="276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61C7B9-7401-46A6-B4F5-ADFA55244C19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66A37-0C18-4DA1-96D4-6B3E3DC52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LENOVO\Videos\NVEExport.0004.av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LENOVO\Videos\NVEExport.0002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LENOVO\Videos\NVEExport.0005.av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LENOVO\Videos\NVEExport.0003.av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15717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Слушание – средство развития музыкальности у детей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дошкольного возраста.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869160"/>
            <a:ext cx="8291264" cy="1800200"/>
          </a:xfrm>
        </p:spPr>
        <p:txBody>
          <a:bodyPr>
            <a:normAutofit/>
          </a:bodyPr>
          <a:lstStyle/>
          <a:p>
            <a:pPr algn="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Филиал № 2 МАДОУ детский сад № 18 г. Туймазы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Музыкальный руководитель: Юсупова Лилия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Дамировна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i4W1E74V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72816"/>
            <a:ext cx="7344816" cy="396044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74638"/>
            <a:ext cx="6084168" cy="8501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Что дает слушание?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Z3TANI0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4744"/>
            <a:ext cx="5338936" cy="3401159"/>
          </a:xfrm>
          <a:prstGeom prst="rect">
            <a:avLst/>
          </a:prstGeom>
        </p:spPr>
      </p:pic>
      <p:pic>
        <p:nvPicPr>
          <p:cNvPr id="7" name="Содержимое 5" descr="muzi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3068960"/>
            <a:ext cx="4932040" cy="378904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Колыбельная музыка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NVEExport.0004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602128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2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музыку слушать  с детьми?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N6BBE7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3999" cy="5949280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Вокальная музыка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NVEExport.000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119188"/>
            <a:ext cx="9144000" cy="5738812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Инструментальная  музыка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NVEExport.000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119188"/>
            <a:ext cx="9144000" cy="573881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Народная музыка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NVEExport.0003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908720"/>
            <a:ext cx="9144000" cy="594928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3528392" cy="1498178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Любимые мелодии!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iVPNB5K8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0"/>
            <a:ext cx="5364088" cy="3861047"/>
          </a:xfrm>
          <a:prstGeom prst="rect">
            <a:avLst/>
          </a:prstGeom>
        </p:spPr>
      </p:pic>
      <p:pic>
        <p:nvPicPr>
          <p:cNvPr id="7" name="Содержимое 3" descr="i56J19L5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636912"/>
            <a:ext cx="5292080" cy="422108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Пётр Ильич Чайковский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113-03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1268760"/>
            <a:ext cx="4176464" cy="540181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49</Words>
  <Application>Microsoft Office PowerPoint</Application>
  <PresentationFormat>Экран (4:3)</PresentationFormat>
  <Paragraphs>13</Paragraphs>
  <Slides>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Слушание – средство развития музыкальности у детей  дошкольного возраста.</vt:lpstr>
      <vt:lpstr>Что дает слушание?</vt:lpstr>
      <vt:lpstr>Колыбельная музыка</vt:lpstr>
      <vt:lpstr>Как музыку слушать  с детьми?</vt:lpstr>
      <vt:lpstr>Вокальная музыка</vt:lpstr>
      <vt:lpstr>Инструментальная  музыка</vt:lpstr>
      <vt:lpstr>Народная музыка</vt:lpstr>
      <vt:lpstr> Любимые мелодии!</vt:lpstr>
      <vt:lpstr>Пётр Ильич Чайковский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Слушание – средство развития музыкальности у детей дошкольного возраста.</dc:title>
  <dc:creator>LENOVO</dc:creator>
  <cp:lastModifiedBy>LENOVO</cp:lastModifiedBy>
  <cp:revision>36</cp:revision>
  <dcterms:created xsi:type="dcterms:W3CDTF">2018-10-24T08:19:16Z</dcterms:created>
  <dcterms:modified xsi:type="dcterms:W3CDTF">2020-09-17T19:13:46Z</dcterms:modified>
</cp:coreProperties>
</file>