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4" r:id="rId5"/>
    <p:sldId id="265" r:id="rId6"/>
    <p:sldId id="258" r:id="rId7"/>
    <p:sldId id="259" r:id="rId8"/>
    <p:sldId id="260" r:id="rId9"/>
    <p:sldId id="261" r:id="rId10"/>
    <p:sldId id="262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4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bing.com/images/search?q=%d0%ba%d0%b0%d1%80%d1%82%d0%b8%d0%bd%d0%ba%d0%b8+%d1%81%d0%be%d1%86%d0%b8%d0%b0%d0%bb%d1%8c%d0%bd%d0%b0%d1%8f+%d1%8d%d0%ba%d0%be%d0%bb%d0%be%d0%b3%d0%b8%d1%8f&amp;view=detailv2&amp;&amp;id=331C4FBB6528CD2AA040503C9EAB5F45F768CDED&amp;selectedIndex=5&amp;ccid=IuReca4b&amp;simid=608053613882966669&amp;thid=OIP.M22e45e71ae1bd8acbc1c60abe3fd1fe0o0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xreferat.com/112/3242-1-chelovek-i-social-naya-sfera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bing.com/images/search?q=%d0%ba%d0%b0%d1%80%d1%82%d0%b8%d0%bd%d0%ba%d0%b8+%d1%81%d0%be%d1%86%d0%b8%d0%b0%d0%bb%d1%8c%d0%bd%d0%b0%d1%8f+%d1%8d%d0%ba%d0%be%d0%bb%d0%be%d0%b3%d0%b8%d1%8f&amp;view=detailv2&amp;&amp;id=5AF0AA1D9A7140D9F045393CB59DB79C33507227&amp;selectedIndex=8&amp;ccid=qUsAQuap&amp;simid=607990520820992626&amp;thid=OIP.Ma94b0042e6a943d07e526ce73af6e388o0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bing.com/images/search?q=%d0%ba%d0%b0%d1%80%d1%82%d0%b8%d0%bd%d0%ba%d0%b8+%d1%81%d0%be%d1%86%d0%b8%d0%b0%d0%bb%d1%8c%d0%bd%d0%b0%d1%8f+%d1%8d%d0%ba%d0%be%d0%bb%d0%be%d0%b3%d0%b8%d1%8f&amp;view=detailv2&amp;&amp;id=93B5424FFAC6AC70C9674C8196BB390FC131FB3D&amp;selectedIndex=2&amp;ccid=X6/4i2Mw&amp;simid=608053519394144359&amp;thid=OIP.M5faff88b6330448bc3d70448b65e9264o0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172343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Социальная экология</a:t>
            </a:r>
            <a:r>
              <a:rPr lang="en-US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как</a:t>
            </a:r>
            <a:r>
              <a:rPr lang="en-US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наука</a:t>
            </a:r>
            <a:endParaRPr lang="ru-RU" sz="4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Работу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подготовил педагог 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МКОУ «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Каширинская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СОШ им. Белоусова Д. А.»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Контогова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Наталья Валентиновна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Результаты поиска изображений по запросу &quot;картинки социальная экология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16832"/>
            <a:ext cx="2448272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se1.mm.bing.net/th?&amp;id=OIP.M22e45e71ae1bd8acbc1c60abe3fd1fe0o0&amp;w=259&amp;h=194&amp;c=0&amp;pid=1.9&amp;rs=0&amp;p=0&amp;r=0">
            <a:hlinkClick r:id="rId2" tooltip="Просмотр сведений об изображении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8704" y="404664"/>
            <a:ext cx="4614448" cy="3456384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404664"/>
            <a:ext cx="8003232" cy="576064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Среда может быть есте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ственной и искусственной. По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определению 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Гли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ксона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естественная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среда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составляет совокупность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природных факторов: воды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солнца, воздуха, вет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ра, почвы, растительного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животного мира. При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этом Земля является центром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обитания животных и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растений, где в симбиозе живет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великое разнообразие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микрофлоры и микрофауны.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Искусственная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среда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это среда, которую создал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человек. В ней присутс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твуют природные факторы, они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имеют влияние, но не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являются доминантами. Между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природой и искусственной средой нет абсолютных границ. Между ними существует взаимосвязь, которую человек должен учитывать при формировании искусственной среды. Взаимосвязь естественной и искусственной среды выражает понятие "экологическая среда".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8863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3. Заключение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Социальная экология анализирует отношение человека в присущем ей гуманистическом горизонте с точки зрения его соответствия историческим потребностям человеческого развития, в ракурсе культурной оправданности и перспективы, через теоретическое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постигание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мира в его общих определениях, которые выражают меру исторического единства человека и природы.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Любой ученый обдумывает главные понятия проблемы взаимодействия общества и природы через призму своей науки. Понятийно-категориальный аппарат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социоэкологии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формируется, развивается и совершенствуется. 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Этот процесс многообразный и охватывает все стороны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социоэкологии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не только в объективном, но и в субъективном плане, своеобразно отражая научное творчество и воздействуя на эволюцию научных интересов и поисков как отдельных ученых, так и целых коллективов.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Социальная экология изучает структуру, особенности и тенденции функционирования объектов особого рода, объектов так называемой "второй природы", т.е. объектов искусственно созданной человеком предметной среды, взаимодействующей с окружающей природной средой. Именно существование "второй природы" в подавляющем большинстве случаев порождает экологические проблемы, возникающие на стыке экологических и социальных систем. Эти,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социоэкологические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 своей сущности проблемы и выступают в качестве объекта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социоэкологического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исследования.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Социальная экология как наука имеет свои специфические задачи и функции. Ее главными задачами являются: исследование отношения между человеческими сообществами и окружающей географически-пространственной, социальной и культурной средой, прямое и побочное влияние производственной деятельности на состав и свойства окружающей среды. Социальная экология рассматривает биосферу Земли как экологическую нишу человечества, связывая окружающую среду и деятельность человека в единую систему “природа—общество”, раскрывает воздействие человека на равновесие природных экосистем, изучает вопросы управления и рационализации взаимоотношения человека и природы. Задача социальной экологии как науки состоит также в том, чтобы предлагать такие эффективные способы воздействия на окружающую среду, которые бы не только предотвращали катастрофические последствия, но и позволяли существенно улучшить биологические и социальные условия развития человека и всего живого на Земле.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Изучая причины деградации среды обитания человека и меры по её защите и совершенствованию, социальная экология должна способствовать расширению сферы свободы человека за счёт создания более гуманных отношений как к природе, так и к другим людям.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Бганба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В.Р. Социальная экология: учебник / В.Р.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Бганба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– М.: Высшая школа, 2004. – 310 с.</a:t>
            </a: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Бродский, А.К. Общая экология: учебник / А.К Бродский. – М.: Академия, 2006. – 254 с.</a:t>
            </a: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Гора, Е.П. Экология человека: учебное пособие / Е.П. Гора. – М.: Дрофа, 2007.– 541 с.</a:t>
            </a: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Дмитриев, В.В. Прикладная экология: учебник / В.В. Дмитриев, А.И. Жиров, А.Н. Ласточкин. – М.: Академия, 2008.– 600с.</a:t>
            </a: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Казанцев, В.И. Социология города: учебно-методическое пособие / В.И.Казанцев,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М.Г.Светуньков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 – Ульяновск: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УиГТУ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2004 - 140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Малофеев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В.И. Социальная экология: Учебное пособие для вузов /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В.И.Малофеев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– М.: «Дашков и К», 2004.– 260 с.</a:t>
            </a: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Марков, Ю.Г. Социальная экология. Взаимодействие общества и природы: Учебное пособие / Ю.Г.Марков - Новосибирск: Сибирское университетское изд-во, 2004.- 544 с.</a:t>
            </a: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Николаев, В.Г. Экологический аспект в социологии Э.Ч.Хьюза // Личность. Культура. Общество, 2009, Вып.2, № 48-49</a:t>
            </a: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Прохоров, Б.Б. Социальная экология: учебник / Б.Б.Прохоров. –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М.:Академия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2008. – 416 с.</a:t>
            </a:r>
          </a:p>
          <a:p>
            <a:pPr algn="just"/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Ситаров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В.А. Социальная экология: учебное пособие для студ.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высш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 учеб. заведений //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В.А.Ситаров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В.В.Пустовойтов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 – М.: Академия, 2000. – 280 с.</a:t>
            </a:r>
          </a:p>
          <a:p>
            <a:pPr algn="just"/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Стадницкий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Г.В. Экология / Г.В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Стадницкий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 – СПб.: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Химиздат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2001. – 286 с.</a:t>
            </a:r>
          </a:p>
          <a:p>
            <a:pPr algn="just"/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Степановских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А.С. Общая экология / А. С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Степановских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 – М.: ЮНИТИ, 2002. – 510 с.</a:t>
            </a: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Ситаров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В.А. Социальная экология: учебное пособие для студ.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высш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 учеб. заведений //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В.А.Ситаров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400" dirty="0" err="1" smtClean="0">
                <a:latin typeface="Times New Roman" pitchFamily="18" charset="0"/>
                <a:cs typeface="Times New Roman" pitchFamily="18" charset="0"/>
              </a:rPr>
              <a:t>В.В.Пустовойтов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. – М.: Академия, 2000, с.29</a:t>
            </a: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  <a:hlinkClick r:id="rId2" tooltip="Человек и социальная сфера"/>
              </a:rPr>
              <a:t>Человек и социальная сфера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Список используемой литературы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12068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Ситаров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В.А. Социальная экология: учебное пособие для студ.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высш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учеб. заведений //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В.А.Ситаров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В.В.Пустовойтов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– М.: Академия, 2000, с.30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Ситаров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В.А. Социальная экология: учебное пособие для студ.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высш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пед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учеб. заведений //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В.А.Ситаров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В.В.Пустовойтов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– М.: Академия, 2000, с.31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 Прохоров, Б.Б. Социальная экология: учебник / Б.Б.Прохоров. –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М.:Академия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2008, с.47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 Дмитриев, В.В. Прикладная экология: учебник / В.В. Дмитриев, А.И. Жиров, А. Н. Ласточкин. – М.: Академия, 2008, с.112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Бганба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В.Р. Социальная экология: учебник / В.Р.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Бганба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М.: Высшая школа, 2004, с.67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Бганба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В.Р. Социальная экология: учебник / В.Р.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Бганба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М.: Высшая школа, 2004, с.69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Малофеев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В.И. Социальная экология: Учебное пособие для вузов /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В.И.Малофеев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– М.: «Дашков и К», 2004, с.97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 Марков, Ю.Г. Социальная экология. Взаимодействие общества и природы: Учебное пособие / Ю.Г.Марков - Новосибирск: Сибирское университетское изд-во, 2004, с.59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10 Николаев, В.Г. Экологический аспект в социологии Э.Ч.Хьюза // Личность. Культура. Общество, 2009, Вып.2, № 48-49, с.31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11 Николаев, В.Г. Экологический аспект в социологии Э.Ч.Хьюза // Личность. Культура. Общество, 2009, Вып.2, № 48-49, с.32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12 Николаев, В.Г. Экологический аспект в социологии Э.Ч.Хьюза // Личность. Культура. Общество, 2009, Вып.2, № 48-49, с.33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Похожие рефераты: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tse1.mm.bing.net/th?&amp;id=OIP.Ma94b0042e6a943d07e526ce73af6e388o0&amp;w=300&amp;h=199&amp;c=0&amp;pid=1.9&amp;rs=0&amp;p=0&amp;r=0">
            <a:hlinkClick r:id="rId2" tooltip="Просмотр сведений об изображении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6672"/>
            <a:ext cx="7707385" cy="5112568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1426163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 Понятие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 История возникновения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 Заключение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38531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Социальная экология — научная дисциплина, рассматривающая взаимоотношения в системе «общество-природа», изучающая взаимодействие и взаимосвязи человеческого общества с природной средой (Николай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Реймерс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	Но подобное определение специфику данной науки не отражает. Социальная экология в настоящее время формируется как частная самостоятельная наука со специфическим предметом исследования, а именно:</a:t>
            </a:r>
          </a:p>
          <a:p>
            <a:pPr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состав и особенности интересов социальных слоёв и групп, эксплуатирующих природные ресурсы;</a:t>
            </a:r>
          </a:p>
          <a:p>
            <a:pPr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восприятие разными социальными слоями и группами экологических проблем и мер по регулированию природопользования;</a:t>
            </a:r>
          </a:p>
          <a:p>
            <a:pPr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учёт и использование в практике природоохранных мероприятий особенностей и интересов социальных слоёв и групп</a:t>
            </a:r>
          </a:p>
          <a:p>
            <a:pPr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	Таким образом, социальная экология — наука об интересах социальных групп в сфере природопользования.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Понятие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социальной экологии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1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10539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Целью социальной экологии является создание теории эволюции взаимоотношений человека и природы, логики и методологии преобразования природной среды. Социальная экология призвана уяснить и помочь преодолеть разрыв между человеком и природой, между гуманитарным и естественнонаучным знанием.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Социальная экология как наука должна устанавливать научные законы, свидетельства об объективно имеющихся необходимых и существенных связях между явлениями, признаками которых являются общий характер, постоянство и возможность их предвидения, надо таким образом формулировать основные закономерности взаимодействия элементов в системе «общество - природа», чтобы это позволило установить модель оптимального взаимодействия элементов в этой системе.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Устанавливая законы социальной экологии, следует прежде всего указать на те из них, которые исходили из понимания общества как экологической подсистемы. Прежде всего это законы, которые в тридцатые годы были сформулированы Бауэром и Вернадским.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Связанные результаты поиска изображе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980728"/>
            <a:ext cx="3033464" cy="3539046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56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Первый закон говорит о том, что геохимическая энергия живой материи в биосфере (включая и человечество как высшее проявление живой материи, наделенное разумом) стремится к максимальному выражению.</a:t>
            </a:r>
          </a:p>
          <a:p>
            <a:pPr algn="just">
              <a:buNone/>
            </a:pPr>
            <a:endParaRPr lang="ru-RU" sz="4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600" dirty="0" smtClean="0">
                <a:latin typeface="Times New Roman" pitchFamily="18" charset="0"/>
                <a:cs typeface="Times New Roman" pitchFamily="18" charset="0"/>
              </a:rPr>
              <a:t>Второй закон содержит констатацию того, что в ходе эволюции остаются те виды живых существ, которые своей жизнедеятельностью максимально увеличивают биогенную геохимическую энергию.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tse1.mm.bing.net/th?&amp;id=OIP.M5faff88b6330448bc3d70448b65e9264o0&amp;w=300&amp;h=229&amp;c=0&amp;pid=1.9&amp;rs=0&amp;p=0&amp;r=0">
            <a:hlinkClick r:id="rId2" tooltip="Просмотр сведений об изображении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1988840"/>
            <a:ext cx="2857500" cy="2181226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5842992" cy="482799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Этот процесс возник 40 тыс. лет назад, когда предок человека приобрел способность мыслить, стал создавать орудия труда и в процессе деятельности производить средства для жизни. Так человек начал осваивать природу, удовлетворяя свои потребности и, благодаря своей деятельности, начал творить историю.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ранних этапах своего развития человечество имело лишь локальный характер экологических разрушений. Стремление человека выйти из локальных экологических кризисов сыграло определенную роль в переходе общества от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охоты, к скотоводству,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затем к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земледелию.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Затрагивая все сферы человеческого существования, экологический кризис является следствием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отсутствия полной гармонии между обществом и природой.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появлением на Земле человека начинается процесс разрушения экологической гармонии.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2799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Сам же термин "экология" был введен Э. Геккелем (1834—1919). Известна дата записи этого понятия в "метрическую книгу" — 14 сентября 1866 года. Э. Геккель в этот день подписал в свет предисловие к "Всеобщей морфологии", где наука об организмах и окружающей их среде была наречена экологией. Но сам Геккель позже отрекся от этого названия, заменив его "экономией природы" и "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биономией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". Лишь история науки расставила точки над "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".</a:t>
            </a: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Термин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"экология"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происходит от греческого слова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ойкос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",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что значит "дом". Буквально, экология — это изучение "жилищ" или более широко — "окружения". "Логос" — наука. Таким образом,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экология — это наука об окружающем нас мире.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 экологии главное — не изучение существ, а изучение состояния среды обитания и процессов взаимодействия существ со средой обитания. Объектами экологии являются биосфера, экосистемы, сообщества (биоценоз), популяции организмов,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биотон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Так сколько лет существует экология? Кто и когда употребил впервые этот термин?</a:t>
            </a:r>
            <a:b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Эти вопросы сегодня интересны многим людям, обеспокоенным состоянием окружающей среды.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9000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1-м этапе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развития экологии главным было изучение и описание природы. В 1870—1879 гг. французский исследователь Жан Анри Фабер написал труд "Энтомологические воспоминания", в котором рассказал о жизни насекомых; описал среду их обитания, их отношения, симбиоз, конкуренцию с другими видами.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2-м этапе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экология изучает экосистему. Впервые этот термин употребил Артур Джордж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Тенсли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1935 г., а несколько позже, в 1942 г., Раймонд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Линдерман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разработал принципы изучения экосистемы, через которую протекает энергия и цикл питания по всем ее живым и неживым компонентам.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Рассмотрим этапы развития экологии как науки.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На 3-м этапе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развития экологии главное внимание уделяется изучению взаимовлияний экосистем. Следует указать, что трудно провести границу между отдельными экосистемами (лес, поля, луга, реки, озера и т. д.), так как они взаимосвязаны. Экосистемы обладают естественной потребностью к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, т. е. могут устранять нарушение равновесия, вызванное различными внешними и внутренними воздействиями.</a:t>
            </a:r>
          </a:p>
          <a:p>
            <a:pPr algn="just"/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4-й этап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в развитии экологии — это изучение биосферы — среды обитания всех живых существ, в том числе и человека. Биосфера представляет собой единство всех экосистем на Земле, где все они взаимосвязаны. В биосфере происходит круговорот материи через цепи питания, можно сказать, что в биосфере каждый ест и каждый бывает съеден.</a:t>
            </a:r>
          </a:p>
          <a:p>
            <a:pPr algn="just"/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На 5-м этапе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экология сделала акцент на изучении положения человека в биосфере.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В экологическом смысле "пространство" понимается как среда обитания, в которую включается и среда, окружающая человека.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</TotalTime>
  <Words>1917</Words>
  <Application>Microsoft Office PowerPoint</Application>
  <PresentationFormat>Экран (4:3)</PresentationFormat>
  <Paragraphs>81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Социальная экология  как наука</vt:lpstr>
      <vt:lpstr>Содержание:</vt:lpstr>
      <vt:lpstr>1. Понятие</vt:lpstr>
      <vt:lpstr>Задачи социальной экологии</vt:lpstr>
      <vt:lpstr>Слайд 5</vt:lpstr>
      <vt:lpstr>С появлением на Земле человека начинается процесс разрушения экологической гармонии. </vt:lpstr>
      <vt:lpstr>2. Так сколько лет существует экология? Кто и когда употребил впервые этот термин?  Эти вопросы сегодня интересны многим людям, обеспокоенным состоянием окружающей среды. </vt:lpstr>
      <vt:lpstr>Рассмотрим этапы развития экологии как науки. </vt:lpstr>
      <vt:lpstr>В экологическом смысле "пространство" понимается как среда обитания, в которую включается и среда, окружающая человека. </vt:lpstr>
      <vt:lpstr>Слайд 10</vt:lpstr>
      <vt:lpstr>Слайд 11</vt:lpstr>
      <vt:lpstr>Слайд 12</vt:lpstr>
      <vt:lpstr>Список используемой литературы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Социальная экология как наука</dc:title>
  <dc:creator>Студент ППИ</dc:creator>
  <cp:lastModifiedBy>admin</cp:lastModifiedBy>
  <cp:revision>8</cp:revision>
  <dcterms:created xsi:type="dcterms:W3CDTF">2016-12-14T13:35:35Z</dcterms:created>
  <dcterms:modified xsi:type="dcterms:W3CDTF">2020-09-17T11:32:53Z</dcterms:modified>
</cp:coreProperties>
</file>