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964" y="979313"/>
            <a:ext cx="5628673" cy="5371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5" y="7763"/>
            <a:ext cx="3800475" cy="97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220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298519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dirty="0"/>
              <a:t>stand guard, plaster cast, sample,</a:t>
            </a:r>
          </a:p>
          <a:p>
            <a:pPr marL="0" indent="0" algn="ctr">
              <a:buNone/>
            </a:pPr>
            <a:r>
              <a:rPr lang="en-US" dirty="0"/>
              <a:t>specimen, leading, </a:t>
            </a:r>
            <a:r>
              <a:rPr lang="en-US" dirty="0" err="1"/>
              <a:t>cryptozoologist</a:t>
            </a:r>
            <a:r>
              <a:rPr lang="en-US" dirty="0"/>
              <a:t>,</a:t>
            </a:r>
          </a:p>
          <a:p>
            <a:pPr marL="0" indent="0" algn="ctr">
              <a:buNone/>
            </a:pPr>
            <a:r>
              <a:rPr lang="en-US" dirty="0"/>
              <a:t>legendary beast, countless, witness,</a:t>
            </a:r>
          </a:p>
          <a:p>
            <a:pPr marL="0" indent="0" algn="ctr">
              <a:buNone/>
            </a:pPr>
            <a:r>
              <a:rPr lang="en-US" dirty="0"/>
              <a:t>scratch, screech, valued, hard evidence,</a:t>
            </a:r>
          </a:p>
          <a:p>
            <a:pPr marL="0" indent="0" algn="ctr">
              <a:buNone/>
            </a:pPr>
            <a:r>
              <a:rPr lang="en-US" dirty="0" err="1"/>
              <a:t>sceptical</a:t>
            </a:r>
            <a:r>
              <a:rPr lang="en-US" dirty="0"/>
              <a:t>, fake, hoax, footage, mobility,</a:t>
            </a:r>
          </a:p>
          <a:p>
            <a:pPr marL="0" indent="0" algn="ctr">
              <a:buNone/>
            </a:pPr>
            <a:r>
              <a:rPr lang="en-US" dirty="0"/>
              <a:t>hips, virtually unknown, tales of</a:t>
            </a:r>
            <a:r>
              <a:rPr lang="ru-RU" dirty="0"/>
              <a:t> </a:t>
            </a:r>
            <a:r>
              <a:rPr lang="en-US" dirty="0"/>
              <a:t>sightings, </a:t>
            </a:r>
            <a:endParaRPr lang="ru-RU" dirty="0"/>
          </a:p>
          <a:p>
            <a:pPr marL="0" indent="0" algn="ctr">
              <a:buNone/>
            </a:pPr>
            <a:r>
              <a:rPr lang="en-US" dirty="0"/>
              <a:t>native tribe, become extinct,</a:t>
            </a:r>
          </a:p>
          <a:p>
            <a:pPr marL="0" indent="0" algn="ctr">
              <a:buNone/>
            </a:pPr>
            <a:r>
              <a:rPr lang="en-US" dirty="0"/>
              <a:t>prehistoric times, human settlement,</a:t>
            </a:r>
          </a:p>
          <a:p>
            <a:pPr marL="0" indent="0" algn="ctr">
              <a:buNone/>
            </a:pPr>
            <a:r>
              <a:rPr lang="en-US" dirty="0"/>
              <a:t>secretive, panther-like, reluctant</a:t>
            </a:r>
            <a:endParaRPr lang="ru-RU" dirty="0"/>
          </a:p>
        </p:txBody>
      </p:sp>
      <p:pic>
        <p:nvPicPr>
          <p:cNvPr id="2050" name="Picture 2" descr="http://www.toysoldiers.com/products-soldiers/images/kingandcountry/ic0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2376264" cy="1901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im0-tub-ru.yandex.net/i?id=de06d6b852fe72a31c74970a5e061aba&amp;n=33&amp;h=215&amp;w=37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upload.wikimedia.org/wikipedia/en/5/5e/PlasterCa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012" y="167004"/>
            <a:ext cx="2298569" cy="1723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assets.vancitybuzz.com/wp-content/uploads/2015/01/shutterstock_76002598-984x500.jpg?0562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39890" y="202286"/>
            <a:ext cx="3055434" cy="1552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38.media.tumblr.com/e911d7d1f85aee46379e9dc0d4311e9a/tumblr_inline_npyr0hLL2r1rvhjhe_50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117955"/>
            <a:ext cx="2319916" cy="1030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hotoshopia.ru/pictures/files/4/7/2/3/8/jurassic_2.jpg_origina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185" y="2052261"/>
            <a:ext cx="2016224" cy="1161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meteleco.com/wp-content/uploads/2010/08/infinito--e128293040394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019230"/>
            <a:ext cx="2339439" cy="1147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www.menteinformatica.it/wp-content/uploads/2015/01/cartella1-324x4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3765024"/>
            <a:ext cx="1522249" cy="187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cliparthut.com/clip-arts/754/camera-clip-art-75478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65024"/>
            <a:ext cx="2019068" cy="120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07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29851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http://www.toysoldiers.com/products-soldiers/images/kingandcountry/ic0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2376264" cy="1901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im0-tub-ru.yandex.net/i?id=de06d6b852fe72a31c74970a5e061aba&amp;n=33&amp;h=215&amp;w=37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upload.wikimedia.org/wikipedia/en/5/5e/PlasterCa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844" y="2781349"/>
            <a:ext cx="2298569" cy="1723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assets.vancitybuzz.com/wp-content/uploads/2015/01/shutterstock_76002598-984x500.jpg?0562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39890" y="202286"/>
            <a:ext cx="3055434" cy="1552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38.media.tumblr.com/e911d7d1f85aee46379e9dc0d4311e9a/tumblr_inline_npyr0hLL2r1rvhjhe_50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2839837"/>
            <a:ext cx="2319916" cy="10300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photoshopia.ru/pictures/files/4/7/2/3/8/jurassic_2.jpg_origina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792" y="692696"/>
            <a:ext cx="2016224" cy="1161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meteleco.com/wp-content/uploads/2010/08/infinito--e128293040394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099" y="2781349"/>
            <a:ext cx="2339439" cy="1147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www.menteinformatica.it/wp-content/uploads/2015/01/cartella1-324x40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570" y="4216823"/>
            <a:ext cx="1522249" cy="187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www.cliparthut.com/clip-arts/754/camera-clip-art-75478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53136"/>
            <a:ext cx="2019068" cy="120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65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2BDAF-487D-4E6C-9D5A-DC3155663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92D4F1-3EF5-40C2-9ED8-5E5993F25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8.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 dirty="0"/>
              <a:t>, </a:t>
            </a:r>
            <a:endParaRPr lang="en-US" dirty="0"/>
          </a:p>
          <a:p>
            <a:pPr marL="0" indent="0" algn="just">
              <a:buNone/>
            </a:pPr>
            <a:r>
              <a:rPr lang="ru-RU" dirty="0"/>
              <a:t>В.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 dirty="0"/>
              <a:t>Иванова Елена Владимировна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2089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106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USER</cp:lastModifiedBy>
  <cp:revision>6</cp:revision>
  <dcterms:created xsi:type="dcterms:W3CDTF">2016-02-05T10:31:51Z</dcterms:created>
  <dcterms:modified xsi:type="dcterms:W3CDTF">2020-09-17T09:59:54Z</dcterms:modified>
</cp:coreProperties>
</file>