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12BE-9A56-474C-B4D1-33B7A87B477C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3A3A-B79C-40EF-B351-688ACB28E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12BE-9A56-474C-B4D1-33B7A87B477C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3A3A-B79C-40EF-B351-688ACB28E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12BE-9A56-474C-B4D1-33B7A87B477C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3A3A-B79C-40EF-B351-688ACB28E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12BE-9A56-474C-B4D1-33B7A87B477C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3A3A-B79C-40EF-B351-688ACB28E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12BE-9A56-474C-B4D1-33B7A87B477C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3A3A-B79C-40EF-B351-688ACB28E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12BE-9A56-474C-B4D1-33B7A87B477C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3A3A-B79C-40EF-B351-688ACB28E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12BE-9A56-474C-B4D1-33B7A87B477C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3A3A-B79C-40EF-B351-688ACB28E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12BE-9A56-474C-B4D1-33B7A87B477C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3A3A-B79C-40EF-B351-688ACB28E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12BE-9A56-474C-B4D1-33B7A87B477C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3A3A-B79C-40EF-B351-688ACB28E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12BE-9A56-474C-B4D1-33B7A87B477C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3A3A-B79C-40EF-B351-688ACB28E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712BE-9A56-474C-B4D1-33B7A87B477C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313A3A-B79C-40EF-B351-688ACB28E8F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712BE-9A56-474C-B4D1-33B7A87B477C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313A3A-B79C-40EF-B351-688ACB28E8F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2243126" cy="1470025"/>
          </a:xfrm>
        </p:spPr>
        <p:txBody>
          <a:bodyPr>
            <a:normAutofit/>
          </a:bodyPr>
          <a:lstStyle/>
          <a:p>
            <a:r>
              <a:rPr lang="en-US" sz="3600" dirty="0"/>
              <a:t>Find out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Peter was shocked when he found out what we had done.</a:t>
            </a:r>
          </a:p>
          <a:p>
            <a:br>
              <a:rPr lang="en-US" dirty="0"/>
            </a:br>
            <a:endParaRPr lang="ru-RU" dirty="0"/>
          </a:p>
        </p:txBody>
      </p:sp>
      <p:pic>
        <p:nvPicPr>
          <p:cNvPr id="7170" name="Picture 2" descr="https://im3-tub-ru.yandex.net/i?id=9ea7bfedc3cc2e13a81bf89f8d24f40c&amp;n=33&amp;h=215&amp;w=218"/>
          <p:cNvPicPr>
            <a:picLocks noChangeAspect="1" noChangeArrowheads="1"/>
          </p:cNvPicPr>
          <p:nvPr/>
        </p:nvPicPr>
        <p:blipFill>
          <a:blip r:embed="rId2"/>
          <a:srcRect b="9615"/>
          <a:stretch>
            <a:fillRect/>
          </a:stretch>
        </p:blipFill>
        <p:spPr bwMode="auto">
          <a:xfrm>
            <a:off x="5377416" y="0"/>
            <a:ext cx="3766584" cy="33575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Point out</a:t>
            </a:r>
          </a:p>
          <a:p>
            <a:pPr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If he makes a mistake I </a:t>
            </a:r>
          </a:p>
          <a:p>
            <a:pPr algn="ctr">
              <a:buNone/>
            </a:pPr>
            <a:r>
              <a:rPr lang="en-US" dirty="0"/>
              <a:t>always think it's best to point it out</a:t>
            </a:r>
          </a:p>
          <a:p>
            <a:pPr algn="ctr">
              <a:buNone/>
            </a:pPr>
            <a:r>
              <a:rPr lang="en-US" dirty="0"/>
              <a:t>immediately.</a:t>
            </a:r>
            <a:endParaRPr lang="ru-RU" dirty="0"/>
          </a:p>
        </p:txBody>
      </p:sp>
      <p:pic>
        <p:nvPicPr>
          <p:cNvPr id="5122" name="Picture 2" descr="http://taganrog-school.umi.ru/images/cms/data/4047dc2f08c422a43c6430815243ead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38" y="4587875"/>
            <a:ext cx="3929062" cy="22701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Drop out</a:t>
            </a:r>
          </a:p>
          <a:p>
            <a:pPr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He dropped out of school at 14.</a:t>
            </a:r>
            <a:endParaRPr lang="ru-RU" dirty="0"/>
          </a:p>
        </p:txBody>
      </p:sp>
      <p:sp>
        <p:nvSpPr>
          <p:cNvPr id="4098" name="AutoShape 2" descr="http://www.chiropracticnaturalhealthmn.com/wp-content/uploads/2015/02/Kids-after-school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://www.chiropracticnaturalhealthmn.com/wp-content/uploads/2015/02/Kids-after-scho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3528957"/>
            <a:ext cx="5000628" cy="33290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Pass out</a:t>
            </a:r>
          </a:p>
          <a:p>
            <a:pPr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I don't remember any more because I passed out at that point.</a:t>
            </a:r>
            <a:endParaRPr lang="ru-RU" dirty="0"/>
          </a:p>
        </p:txBody>
      </p:sp>
      <p:pic>
        <p:nvPicPr>
          <p:cNvPr id="3074" name="Picture 2" descr="http://medportal.net/files/images/analys-mochi/Mocha_25_7.jpg"/>
          <p:cNvPicPr>
            <a:picLocks noChangeAspect="1" noChangeArrowheads="1"/>
          </p:cNvPicPr>
          <p:nvPr/>
        </p:nvPicPr>
        <p:blipFill rotWithShape="1">
          <a:blip r:embed="rId2"/>
          <a:srcRect l="5748" t="8666" r="4653" b="7335"/>
          <a:stretch/>
        </p:blipFill>
        <p:spPr bwMode="auto">
          <a:xfrm>
            <a:off x="5508104" y="4509121"/>
            <a:ext cx="3456384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Hand out</a:t>
            </a:r>
          </a:p>
          <a:p>
            <a:pPr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A girl was handing out leaflets at the station.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http://static.chance.ru/sites/default/files/styles/big_photo_gallery/public/images/tt_0.JPG?itok=eJ98hydk"/>
          <p:cNvPicPr>
            <a:picLocks noChangeAspect="1" noChangeArrowheads="1"/>
          </p:cNvPicPr>
          <p:nvPr/>
        </p:nvPicPr>
        <p:blipFill>
          <a:blip r:embed="rId2"/>
          <a:srcRect b="17441"/>
          <a:stretch>
            <a:fillRect/>
          </a:stretch>
        </p:blipFill>
        <p:spPr bwMode="auto">
          <a:xfrm>
            <a:off x="4786282" y="4159743"/>
            <a:ext cx="4357718" cy="26982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Fall out</a:t>
            </a:r>
          </a:p>
          <a:p>
            <a:pPr>
              <a:buNone/>
            </a:pPr>
            <a:endParaRPr lang="en-US" dirty="0"/>
          </a:p>
          <a:p>
            <a:pPr algn="ctr">
              <a:buNone/>
            </a:pPr>
            <a:r>
              <a:rPr lang="en-US" dirty="0"/>
              <a:t>Have you and Sam fallen out with each other again?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://www.slgdivorce.com/wp-content/uploads/2015/05/Couple-Figh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4194" y="4082609"/>
            <a:ext cx="4179806" cy="27753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E875E5-12DF-40A7-A401-BA82C447A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3115150-C0D2-4C75-BE5E-B8EE31A8F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en-US" dirty="0"/>
              <a:t>Starlight 9. </a:t>
            </a:r>
            <a:r>
              <a:rPr lang="ru-RU" dirty="0"/>
              <a:t>К. М. Баранова, Д. Дули, В. В. Копылова, Р. П. </a:t>
            </a:r>
            <a:r>
              <a:rPr lang="ru-RU" dirty="0" err="1"/>
              <a:t>Мильруд</a:t>
            </a:r>
            <a:r>
              <a:rPr lang="ru-RU" dirty="0"/>
              <a:t>, </a:t>
            </a:r>
            <a:endParaRPr lang="en-US" dirty="0"/>
          </a:p>
          <a:p>
            <a:pPr marL="0" indent="0" algn="just">
              <a:buNone/>
            </a:pPr>
            <a:r>
              <a:rPr lang="ru-RU" dirty="0"/>
              <a:t>В. Эванс – М: Просвещение, 2014.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Презентацию подготовила </a:t>
            </a:r>
          </a:p>
          <a:p>
            <a:pPr marL="0" indent="0">
              <a:buNone/>
            </a:pPr>
            <a:r>
              <a:rPr lang="ru-RU"/>
              <a:t>Иванова Елена Владимировна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92124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123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Find out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 out</dc:title>
  <dc:creator>User</dc:creator>
  <cp:lastModifiedBy>USER</cp:lastModifiedBy>
  <cp:revision>5</cp:revision>
  <dcterms:created xsi:type="dcterms:W3CDTF">2016-02-29T19:44:32Z</dcterms:created>
  <dcterms:modified xsi:type="dcterms:W3CDTF">2020-09-17T09:59:49Z</dcterms:modified>
</cp:coreProperties>
</file>