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6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10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9886-FA8B-4105-BAEF-883B95201521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DFF-A120-4CD6-B4FB-1945D0F002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5651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9886-FA8B-4105-BAEF-883B95201521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DFF-A120-4CD6-B4FB-1945D0F002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666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9886-FA8B-4105-BAEF-883B95201521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DFF-A120-4CD6-B4FB-1945D0F002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573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9886-FA8B-4105-BAEF-883B95201521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DFF-A120-4CD6-B4FB-1945D0F002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819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9886-FA8B-4105-BAEF-883B95201521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DFF-A120-4CD6-B4FB-1945D0F002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455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9886-FA8B-4105-BAEF-883B95201521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DFF-A120-4CD6-B4FB-1945D0F002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643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9886-FA8B-4105-BAEF-883B95201521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DFF-A120-4CD6-B4FB-1945D0F002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6769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9886-FA8B-4105-BAEF-883B95201521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DFF-A120-4CD6-B4FB-1945D0F002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823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9886-FA8B-4105-BAEF-883B95201521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DFF-A120-4CD6-B4FB-1945D0F002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68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9886-FA8B-4105-BAEF-883B95201521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DFF-A120-4CD6-B4FB-1945D0F002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893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59886-FA8B-4105-BAEF-883B95201521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41DFF-A120-4CD6-B4FB-1945D0F002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226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59886-FA8B-4105-BAEF-883B95201521}" type="datetimeFigureOut">
              <a:rPr lang="ru-RU" smtClean="0"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41DFF-A120-4CD6-B4FB-1945D0F0026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818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4vector.com/i/free-vector-abstract-background-technology_133729_abstract_background_technology.jpg"/>
          <p:cNvPicPr>
            <a:picLocks noChangeAspect="1" noChangeArrowheads="1"/>
          </p:cNvPicPr>
          <p:nvPr/>
        </p:nvPicPr>
        <p:blipFill>
          <a:blip r:embed="rId2">
            <a:lum bright="27000" contrast="16000"/>
          </a:blip>
          <a:srcRect l="3483" r="3350" b="4370"/>
          <a:stretch>
            <a:fillRect/>
          </a:stretch>
        </p:blipFill>
        <p:spPr bwMode="auto">
          <a:xfrm>
            <a:off x="3476596" y="0"/>
            <a:ext cx="871540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springs to mind when you hear the word ‘technology</a:t>
            </a:r>
            <a:r>
              <a:rPr lang="en-US" dirty="0" smtClean="0"/>
              <a:t>’?</a:t>
            </a:r>
          </a:p>
          <a:p>
            <a:r>
              <a:rPr lang="en-US" dirty="0"/>
              <a:t>What do you think very old people think of modern technology</a:t>
            </a:r>
            <a:r>
              <a:rPr lang="en-US" dirty="0" smtClean="0"/>
              <a:t>?</a:t>
            </a:r>
          </a:p>
          <a:p>
            <a:r>
              <a:rPr lang="en-US" dirty="0" smtClean="0"/>
              <a:t>Has technology made us more impatient?</a:t>
            </a:r>
          </a:p>
          <a:p>
            <a:r>
              <a:rPr lang="en-US" dirty="0"/>
              <a:t>I</a:t>
            </a:r>
            <a:r>
              <a:rPr lang="en-US" dirty="0" smtClean="0"/>
              <a:t>s technology dangerous</a:t>
            </a:r>
            <a:r>
              <a:rPr lang="en-US" dirty="0"/>
              <a:t>?</a:t>
            </a:r>
            <a:endParaRPr lang="ru-RU" dirty="0"/>
          </a:p>
        </p:txBody>
      </p:sp>
      <p:sp>
        <p:nvSpPr>
          <p:cNvPr id="1028" name="AutoShape 4" descr="http://janetruckawhite.com/wp-content/uploads/2013/03/computer-code.jpg"/>
          <p:cNvSpPr>
            <a:spLocks noChangeAspect="1" noChangeArrowheads="1"/>
          </p:cNvSpPr>
          <p:nvPr/>
        </p:nvSpPr>
        <p:spPr bwMode="auto">
          <a:xfrm>
            <a:off x="1587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://janetruckawhite.com/wp-content/uploads/2013/03/computer-code.jpg"/>
          <p:cNvSpPr>
            <a:spLocks noChangeAspect="1" noChangeArrowheads="1"/>
          </p:cNvSpPr>
          <p:nvPr/>
        </p:nvSpPr>
        <p:spPr bwMode="auto">
          <a:xfrm>
            <a:off x="1587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94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en-US" dirty="0"/>
              <a:t>Starlight </a:t>
            </a:r>
            <a:r>
              <a:rPr lang="ru-RU" smtClean="0"/>
              <a:t>11</a:t>
            </a:r>
            <a:r>
              <a:rPr lang="en-US" smtClean="0"/>
              <a:t>. </a:t>
            </a:r>
            <a:r>
              <a:rPr lang="ru-RU" dirty="0"/>
              <a:t>К. М. Баранова, Д. Дули, В. В. Копылова, Р. П. </a:t>
            </a:r>
            <a:r>
              <a:rPr lang="ru-RU" dirty="0" err="1"/>
              <a:t>Мильруд</a:t>
            </a:r>
            <a:r>
              <a:rPr lang="ru-RU" dirty="0"/>
              <a:t>, В. Эванс – М: Просвещение, 2014.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Презентацию подготовила </a:t>
            </a:r>
          </a:p>
          <a:p>
            <a:pPr marL="0" indent="0">
              <a:buNone/>
            </a:pPr>
            <a:r>
              <a:rPr lang="ru-RU" dirty="0"/>
              <a:t>Иванова Елена Владимировна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54583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4vector.com/i/free-vector-abstract-background-technology_133729_abstract_background_technology.jpg"/>
          <p:cNvPicPr>
            <a:picLocks noChangeAspect="1" noChangeArrowheads="1"/>
          </p:cNvPicPr>
          <p:nvPr/>
        </p:nvPicPr>
        <p:blipFill>
          <a:blip r:embed="rId2">
            <a:lum bright="27000" contrast="16000"/>
          </a:blip>
          <a:srcRect l="3483" r="3350" b="4370"/>
          <a:stretch>
            <a:fillRect/>
          </a:stretch>
        </p:blipFill>
        <p:spPr bwMode="auto">
          <a:xfrm>
            <a:off x="3476596" y="0"/>
            <a:ext cx="871540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IS…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/>
              <a:t>k……….. </a:t>
            </a:r>
            <a:r>
              <a:rPr lang="en-US" sz="4400" dirty="0" err="1"/>
              <a:t>ge</a:t>
            </a:r>
            <a:endParaRPr lang="en-US" sz="4400" dirty="0"/>
          </a:p>
          <a:p>
            <a:r>
              <a:rPr lang="en-US" sz="4400" dirty="0" err="1"/>
              <a:t>eq</a:t>
            </a:r>
            <a:r>
              <a:rPr lang="en-US" sz="4400" dirty="0"/>
              <a:t>…………t</a:t>
            </a:r>
          </a:p>
          <a:p>
            <a:r>
              <a:rPr lang="en-US" sz="4400" dirty="0"/>
              <a:t>m………..</a:t>
            </a:r>
            <a:r>
              <a:rPr lang="en-US" sz="4400" dirty="0" err="1"/>
              <a:t>ds</a:t>
            </a:r>
            <a:endParaRPr lang="en-US" sz="4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281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фон для презентации технологии"/>
          <p:cNvPicPr>
            <a:picLocks noChangeAspect="1" noChangeArrowheads="1"/>
          </p:cNvPicPr>
          <p:nvPr/>
        </p:nvPicPr>
        <p:blipFill>
          <a:blip r:embed="rId2">
            <a:lum bright="3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                    connect         install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1200" y="2071679"/>
            <a:ext cx="8229600" cy="4054485"/>
          </a:xfrm>
        </p:spPr>
        <p:txBody>
          <a:bodyPr/>
          <a:lstStyle/>
          <a:p>
            <a:r>
              <a:rPr lang="en-US" dirty="0" smtClean="0"/>
              <a:t>to join two things or places together</a:t>
            </a:r>
            <a:r>
              <a:rPr lang="ru-RU" dirty="0" smtClean="0"/>
              <a:t>;</a:t>
            </a:r>
            <a:endParaRPr lang="en-US" dirty="0" smtClean="0"/>
          </a:p>
          <a:p>
            <a:r>
              <a:rPr lang="en-US" dirty="0" smtClean="0"/>
              <a:t>to put a piece of equipment somewhere and make it ready to use</a:t>
            </a:r>
            <a:r>
              <a:rPr lang="ru-RU" dirty="0"/>
              <a:t>.</a:t>
            </a: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176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и по запросу фон для презентации технологии"/>
          <p:cNvPicPr>
            <a:picLocks noChangeAspect="1" noChangeArrowheads="1"/>
          </p:cNvPicPr>
          <p:nvPr/>
        </p:nvPicPr>
        <p:blipFill>
          <a:blip r:embed="rId2">
            <a:lum bright="3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           remote control       recharge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1200" y="2143117"/>
            <a:ext cx="8229600" cy="3983047"/>
          </a:xfrm>
        </p:spPr>
        <p:txBody>
          <a:bodyPr/>
          <a:lstStyle/>
          <a:p>
            <a:pPr marL="0" indent="0" algn="just">
              <a:spcBef>
                <a:spcPts val="0"/>
              </a:spcBef>
            </a:pPr>
            <a:r>
              <a:rPr lang="en-US" dirty="0" smtClean="0"/>
              <a:t>    to fill a battery</a:t>
            </a:r>
            <a:r>
              <a:rPr lang="ru-RU" dirty="0"/>
              <a:t>;</a:t>
            </a:r>
            <a:endParaRPr lang="en-US" dirty="0" smtClean="0"/>
          </a:p>
          <a:p>
            <a:pPr marL="0" indent="0" algn="just">
              <a:spcBef>
                <a:spcPts val="0"/>
              </a:spcBef>
            </a:pPr>
            <a:r>
              <a:rPr lang="ru-RU" dirty="0" smtClean="0"/>
              <a:t>    </a:t>
            </a:r>
            <a:r>
              <a:rPr lang="en-US" dirty="0" smtClean="0"/>
              <a:t>a piece of equipment that is used to control something such as a television from a distance</a:t>
            </a:r>
            <a:r>
              <a:rPr lang="ru-RU" dirty="0" smtClean="0"/>
              <a:t>.</a:t>
            </a:r>
            <a:endParaRPr lang="en-US" dirty="0" smtClean="0"/>
          </a:p>
          <a:p>
            <a:pPr marL="0" indent="0" algn="just">
              <a:spcBef>
                <a:spcPts val="0"/>
              </a:spcBef>
            </a:pP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414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Картинки по запросу фон для презентации технологии"/>
          <p:cNvPicPr>
            <a:picLocks noChangeAspect="1" noChangeArrowheads="1"/>
          </p:cNvPicPr>
          <p:nvPr/>
        </p:nvPicPr>
        <p:blipFill>
          <a:blip r:embed="rId2">
            <a:lum bright="3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                     press        plug in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1200" y="2214555"/>
            <a:ext cx="8229600" cy="3911609"/>
          </a:xfrm>
        </p:spPr>
        <p:txBody>
          <a:bodyPr/>
          <a:lstStyle/>
          <a:p>
            <a:r>
              <a:rPr lang="en-US" dirty="0" smtClean="0"/>
              <a:t>to connect a piece of electrical equipment to an electricity supply</a:t>
            </a:r>
            <a:r>
              <a:rPr lang="ru-RU" dirty="0" smtClean="0"/>
              <a:t>;</a:t>
            </a:r>
          </a:p>
          <a:p>
            <a:r>
              <a:rPr lang="en-US" dirty="0" smtClean="0"/>
              <a:t>to push something firmly</a:t>
            </a:r>
            <a:r>
              <a:rPr lang="ru-RU" dirty="0"/>
              <a:t>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7903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Картинки по запросу фон для презентации технологии"/>
          <p:cNvPicPr>
            <a:picLocks noChangeAspect="1" noChangeArrowheads="1"/>
          </p:cNvPicPr>
          <p:nvPr/>
        </p:nvPicPr>
        <p:blipFill>
          <a:blip r:embed="rId2">
            <a:lum bright="3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            store          insert</a:t>
            </a:r>
            <a:r>
              <a:rPr lang="ru-RU" b="1" dirty="0" smtClean="0"/>
              <a:t>   </a:t>
            </a:r>
            <a:r>
              <a:rPr lang="en-US" b="1" dirty="0" smtClean="0"/>
              <a:t>    upload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1200" y="2071679"/>
            <a:ext cx="8229600" cy="4054485"/>
          </a:xfrm>
        </p:spPr>
        <p:txBody>
          <a:bodyPr/>
          <a:lstStyle/>
          <a:p>
            <a:r>
              <a:rPr lang="en-US" dirty="0" smtClean="0"/>
              <a:t>to keep information on a computer</a:t>
            </a:r>
            <a:r>
              <a:rPr lang="ru-RU" dirty="0" smtClean="0"/>
              <a:t>;</a:t>
            </a:r>
            <a:endParaRPr lang="en-US" dirty="0" smtClean="0"/>
          </a:p>
          <a:p>
            <a:r>
              <a:rPr lang="en-US" dirty="0" smtClean="0"/>
              <a:t>to copy computer programs or information </a:t>
            </a:r>
            <a:r>
              <a:rPr lang="ru-RU" dirty="0" smtClean="0"/>
              <a:t>    </a:t>
            </a:r>
            <a:r>
              <a:rPr lang="en-US" dirty="0" smtClean="0"/>
              <a:t>electronically, usually from a small computer to a larger one or to the Internet</a:t>
            </a:r>
            <a:r>
              <a:rPr lang="ru-RU" dirty="0" smtClean="0"/>
              <a:t>;</a:t>
            </a:r>
          </a:p>
          <a:p>
            <a:r>
              <a:rPr lang="en-US" dirty="0" smtClean="0"/>
              <a:t>to put something into something else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2187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 control      screen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315" y="2456527"/>
            <a:ext cx="6137829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1425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      screen/pad      network      microphone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81291" y="1785927"/>
            <a:ext cx="6715172" cy="3335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7506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built-in     view     display     lens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9721" y="2500306"/>
            <a:ext cx="8617679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9057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120</Words>
  <Application>Microsoft Office PowerPoint</Application>
  <PresentationFormat>Широкоэкранный</PresentationFormat>
  <Paragraphs>38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TECHNOLOGY</vt:lpstr>
      <vt:lpstr>TECHNOLOGY IS…</vt:lpstr>
      <vt:lpstr>                     connect         install</vt:lpstr>
      <vt:lpstr>            remote control       recharge</vt:lpstr>
      <vt:lpstr>                      press        plug in</vt:lpstr>
      <vt:lpstr>            store          insert       upload</vt:lpstr>
      <vt:lpstr>                         control      screen</vt:lpstr>
      <vt:lpstr>        screen/pad      network      microphone</vt:lpstr>
      <vt:lpstr>            built-in     view     display     lens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TECHNOLOGY</dc:title>
  <dc:creator>Aleksey Ivanov</dc:creator>
  <cp:lastModifiedBy>Aleksey Ivanov</cp:lastModifiedBy>
  <cp:revision>2</cp:revision>
  <dcterms:created xsi:type="dcterms:W3CDTF">2020-09-17T17:28:10Z</dcterms:created>
  <dcterms:modified xsi:type="dcterms:W3CDTF">2020-09-17T18:01:16Z</dcterms:modified>
</cp:coreProperties>
</file>