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988840"/>
            <a:ext cx="7117180" cy="147002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Тема2. </a:t>
            </a:r>
            <a:br>
              <a:rPr lang="ru-RU" dirty="0" smtClean="0"/>
            </a:br>
            <a:r>
              <a:rPr lang="ru-RU" b="1" i="1" dirty="0" smtClean="0"/>
              <a:t>Потребности человека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645024"/>
            <a:ext cx="7560840" cy="1584176"/>
          </a:xfrm>
        </p:spPr>
        <p:txBody>
          <a:bodyPr>
            <a:noAutofit/>
          </a:bodyPr>
          <a:lstStyle/>
          <a:p>
            <a:pPr algn="r"/>
            <a:r>
              <a:rPr lang="ru-RU" sz="1600" i="1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sz="1600" i="1" dirty="0" smtClean="0">
                <a:solidFill>
                  <a:schemeClr val="tx1"/>
                </a:solidFill>
              </a:rPr>
              <a:t>Покровская О.В.</a:t>
            </a:r>
          </a:p>
          <a:p>
            <a:pPr algn="r"/>
            <a:r>
              <a:rPr lang="ru-RU" sz="1600" i="1" dirty="0" smtClean="0">
                <a:solidFill>
                  <a:schemeClr val="tx1"/>
                </a:solidFill>
              </a:rPr>
              <a:t>Учитель истории и обществознания</a:t>
            </a:r>
          </a:p>
          <a:p>
            <a:pPr algn="r"/>
            <a:r>
              <a:rPr lang="ru-RU" sz="1600" i="1" dirty="0" smtClean="0">
                <a:solidFill>
                  <a:schemeClr val="tx1"/>
                </a:solidFill>
              </a:rPr>
              <a:t>МОУ «Средняя школа №27»</a:t>
            </a:r>
            <a:endParaRPr lang="ru-RU" sz="1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45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967" y="0"/>
            <a:ext cx="7090950" cy="6650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1. Что такое потребности?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9"/>
            <a:ext cx="7739019" cy="4878070"/>
          </a:xfrm>
        </p:spPr>
        <p:txBody>
          <a:bodyPr/>
          <a:lstStyle/>
          <a:p>
            <a:pPr marL="0" indent="0">
              <a:buNone/>
            </a:pPr>
            <a:r>
              <a:rPr lang="ru-RU" sz="2400" b="1" i="1" u="sng" dirty="0" smtClean="0">
                <a:solidFill>
                  <a:schemeClr val="tx1"/>
                </a:solidFill>
              </a:rPr>
              <a:t>Потребность</a:t>
            </a:r>
            <a:r>
              <a:rPr lang="ru-RU" sz="2400" dirty="0" smtClean="0">
                <a:solidFill>
                  <a:schemeClr val="tx1"/>
                </a:solidFill>
              </a:rPr>
              <a:t>  - необходимость, нужда</a:t>
            </a:r>
          </a:p>
          <a:p>
            <a:pPr marL="0" indent="0">
              <a:buNone/>
            </a:pPr>
            <a:r>
              <a:rPr lang="ru-RU" sz="2400" b="1" u="sng" dirty="0" smtClean="0">
                <a:solidFill>
                  <a:schemeClr val="tx1"/>
                </a:solidFill>
              </a:rPr>
              <a:t>Потребность</a:t>
            </a:r>
            <a:r>
              <a:rPr lang="ru-RU" sz="2400" dirty="0" smtClean="0">
                <a:solidFill>
                  <a:schemeClr val="tx1"/>
                </a:solidFill>
              </a:rPr>
              <a:t> – стремление живого организма к тому, что необходимо для поддержания жизнедеятельности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976" y="3533185"/>
            <a:ext cx="2894996" cy="2444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33644"/>
            <a:ext cx="1912949" cy="2017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412604"/>
            <a:ext cx="2676525" cy="1905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08920"/>
            <a:ext cx="2084442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957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57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2215976" cy="2634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51520" y="2823383"/>
            <a:ext cx="1872208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А.Маслоу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56176" y="188640"/>
            <a:ext cx="2880320" cy="23083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Задание</a:t>
            </a:r>
            <a:r>
              <a:rPr lang="ru-RU" dirty="0" smtClean="0"/>
              <a:t>: Зарисуйте в тетрадь пирамиду потребностей социолога А. </a:t>
            </a:r>
            <a:r>
              <a:rPr lang="ru-RU" dirty="0" err="1" smtClean="0"/>
              <a:t>Маслоу</a:t>
            </a:r>
            <a:r>
              <a:rPr lang="ru-RU" dirty="0" smtClean="0"/>
              <a:t>, к каждому сектору потребностей приведите </a:t>
            </a:r>
            <a:r>
              <a:rPr lang="ru-RU" b="1" u="sng" dirty="0" smtClean="0"/>
              <a:t>свой</a:t>
            </a:r>
            <a:r>
              <a:rPr lang="ru-RU" dirty="0" smtClean="0"/>
              <a:t> пример.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34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4240"/>
            <a:ext cx="8928992" cy="9464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2.Деятельность как способ удовлетворения потребностей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7"/>
            <a:ext cx="7883035" cy="444602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/>
              <a:t>Деятельность</a:t>
            </a:r>
            <a:r>
              <a:rPr lang="ru-RU" sz="2400" dirty="0" smtClean="0"/>
              <a:t> – осознанные действия, в основе которых лежит продуманная </a:t>
            </a:r>
            <a:r>
              <a:rPr lang="ru-RU" sz="2400" b="1" i="1" u="sng" dirty="0" smtClean="0"/>
              <a:t>цель</a:t>
            </a:r>
            <a:r>
              <a:rPr lang="ru-RU" sz="2400" dirty="0" smtClean="0"/>
              <a:t> и которые осуществляются при помощи </a:t>
            </a:r>
            <a:r>
              <a:rPr lang="ru-RU" sz="2400" b="1" i="1" u="sng" dirty="0" smtClean="0"/>
              <a:t>специальных</a:t>
            </a:r>
            <a:r>
              <a:rPr lang="ru-RU" sz="2400" dirty="0" smtClean="0"/>
              <a:t> </a:t>
            </a:r>
            <a:r>
              <a:rPr lang="ru-RU" sz="2400" b="1" i="1" u="sng" dirty="0" smtClean="0"/>
              <a:t>средств</a:t>
            </a:r>
            <a:r>
              <a:rPr lang="ru-RU" sz="2400" dirty="0" smtClean="0"/>
              <a:t>.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49265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3"/>
            <a:ext cx="8964488" cy="7920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3.Основные виды деятельности 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52736"/>
            <a:ext cx="3013024" cy="2880097"/>
          </a:xfrm>
        </p:spPr>
      </p:pic>
      <p:sp>
        <p:nvSpPr>
          <p:cNvPr id="5" name="TextBox 4"/>
          <p:cNvSpPr txBox="1"/>
          <p:nvPr/>
        </p:nvSpPr>
        <p:spPr>
          <a:xfrm>
            <a:off x="179512" y="3933056"/>
            <a:ext cx="345638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ИГРА </a:t>
            </a:r>
            <a:endParaRPr lang="ru-RU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124744"/>
            <a:ext cx="2865462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428667" y="4913784"/>
            <a:ext cx="345638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ТРУД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09062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3"/>
            <a:ext cx="8964488" cy="7920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3.Основные виды деятельности 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172621" y="4628800"/>
            <a:ext cx="345638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ОБЩЕНИЕ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5428667" y="4628800"/>
            <a:ext cx="345638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ОБУЧЕНИЕ </a:t>
            </a:r>
            <a:endParaRPr lang="ru-RU" b="1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1" y="1092648"/>
            <a:ext cx="5010554" cy="3425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022" y="1293136"/>
            <a:ext cx="3907674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6703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9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4.Рождение новых потребностей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7234963" cy="111758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dirty="0" smtClean="0"/>
              <a:t>Задание</a:t>
            </a:r>
            <a:r>
              <a:rPr lang="ru-RU" dirty="0" smtClean="0"/>
              <a:t>: изучите пункт 2 «Рождение новых потребностей», выпишите из него виды потребностей.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23528" y="2708920"/>
            <a:ext cx="7234963" cy="111758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Char char="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charset="2"/>
              <a:buNone/>
            </a:pPr>
            <a:r>
              <a:rPr lang="ru-RU" b="1" dirty="0" smtClean="0"/>
              <a:t>Задание</a:t>
            </a:r>
            <a:r>
              <a:rPr lang="ru-RU" dirty="0" smtClean="0"/>
              <a:t>: изучите текст </a:t>
            </a:r>
            <a:r>
              <a:rPr lang="ru-RU" dirty="0" err="1" smtClean="0"/>
              <a:t>Ш.Фурье</a:t>
            </a:r>
            <a:r>
              <a:rPr lang="ru-RU" dirty="0" smtClean="0"/>
              <a:t> (стр.25-26) Ответьте на </a:t>
            </a:r>
            <a:r>
              <a:rPr lang="ru-RU" b="1" u="sng" dirty="0" smtClean="0"/>
              <a:t>вопрос №1. 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2634286296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27</TotalTime>
  <Words>130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Тема2.  Потребности человека</vt:lpstr>
      <vt:lpstr>1. Что такое потребности?</vt:lpstr>
      <vt:lpstr>Презентация PowerPoint</vt:lpstr>
      <vt:lpstr>2.Деятельность как способ удовлетворения потребностей</vt:lpstr>
      <vt:lpstr>3.Основные виды деятельности </vt:lpstr>
      <vt:lpstr>3.Основные виды деятельности </vt:lpstr>
      <vt:lpstr>4.Рождение новых потребностей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Потребности и интересы</dc:title>
  <dc:creator>Максим</dc:creator>
  <cp:lastModifiedBy>Максим</cp:lastModifiedBy>
  <cp:revision>8</cp:revision>
  <dcterms:created xsi:type="dcterms:W3CDTF">2015-01-14T15:37:27Z</dcterms:created>
  <dcterms:modified xsi:type="dcterms:W3CDTF">2020-09-17T15:48:54Z</dcterms:modified>
</cp:coreProperties>
</file>