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0" d="100"/>
          <a:sy n="60" d="100"/>
        </p:scale>
        <p:origin x="-316" y="-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E1F12575-3812-414B-BE5C-CA1294C81AD5}" type="datetimeFigureOut">
              <a:rPr lang="ru-RU" smtClean="0"/>
              <a:t>17.09.2020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F79227DD-8A02-4376-A8F0-65D947208BB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1F12575-3812-414B-BE5C-CA1294C81AD5}" type="datetimeFigureOut">
              <a:rPr lang="ru-RU" smtClean="0"/>
              <a:t>17.09.2020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79227DD-8A02-4376-A8F0-65D947208BB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E1F12575-3812-414B-BE5C-CA1294C81AD5}" type="datetimeFigureOut">
              <a:rPr lang="ru-RU" smtClean="0"/>
              <a:t>17.09.2020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F79227DD-8A02-4376-A8F0-65D947208BB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1F12575-3812-414B-BE5C-CA1294C81AD5}" type="datetimeFigureOut">
              <a:rPr lang="ru-RU" smtClean="0"/>
              <a:t>17.09.2020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79227DD-8A02-4376-A8F0-65D947208BB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E1F12575-3812-414B-BE5C-CA1294C81AD5}" type="datetimeFigureOut">
              <a:rPr lang="ru-RU" smtClean="0"/>
              <a:t>17.09.2020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F79227DD-8A02-4376-A8F0-65D947208BB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1F12575-3812-414B-BE5C-CA1294C81AD5}" type="datetimeFigureOut">
              <a:rPr lang="ru-RU" smtClean="0"/>
              <a:t>17.09.2020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79227DD-8A02-4376-A8F0-65D947208BB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1F12575-3812-414B-BE5C-CA1294C81AD5}" type="datetimeFigureOut">
              <a:rPr lang="ru-RU" smtClean="0"/>
              <a:t>17.09.2020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79227DD-8A02-4376-A8F0-65D947208BB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1F12575-3812-414B-BE5C-CA1294C81AD5}" type="datetimeFigureOut">
              <a:rPr lang="ru-RU" smtClean="0"/>
              <a:t>17.09.2020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79227DD-8A02-4376-A8F0-65D947208BB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E1F12575-3812-414B-BE5C-CA1294C81AD5}" type="datetimeFigureOut">
              <a:rPr lang="ru-RU" smtClean="0"/>
              <a:t>17.09.2020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79227DD-8A02-4376-A8F0-65D947208BB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1F12575-3812-414B-BE5C-CA1294C81AD5}" type="datetimeFigureOut">
              <a:rPr lang="ru-RU" smtClean="0"/>
              <a:t>17.09.2020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79227DD-8A02-4376-A8F0-65D947208BB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1F12575-3812-414B-BE5C-CA1294C81AD5}" type="datetimeFigureOut">
              <a:rPr lang="ru-RU" smtClean="0"/>
              <a:t>17.09.2020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79227DD-8A02-4376-A8F0-65D947208BB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E1F12575-3812-414B-BE5C-CA1294C81AD5}" type="datetimeFigureOut">
              <a:rPr lang="ru-RU" smtClean="0"/>
              <a:t>17.09.2020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F79227DD-8A02-4376-A8F0-65D947208BB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6000" dirty="0" smtClean="0"/>
              <a:t>Темы для сообщений и докладов</a:t>
            </a:r>
            <a:endParaRPr lang="ru-RU" sz="6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260648"/>
            <a:ext cx="7704856" cy="66787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/>
              <a:t>2 класс:</a:t>
            </a:r>
            <a:endParaRPr lang="ru-RU" sz="3600" dirty="0"/>
          </a:p>
          <a:p>
            <a:pPr algn="ctr"/>
            <a:r>
              <a:rPr lang="ru-RU" sz="2200" dirty="0"/>
              <a:t> </a:t>
            </a:r>
          </a:p>
          <a:p>
            <a:r>
              <a:rPr lang="ru-RU" sz="2200" i="1" dirty="0"/>
              <a:t>1.    Возникновение первых спортивных соревнований.</a:t>
            </a:r>
            <a:endParaRPr lang="ru-RU" sz="2200" dirty="0"/>
          </a:p>
          <a:p>
            <a:r>
              <a:rPr lang="ru-RU" sz="2200" i="1" dirty="0"/>
              <a:t>2.    Появление мяча, упражнений и игр с мячом.</a:t>
            </a:r>
            <a:endParaRPr lang="ru-RU" sz="2200" dirty="0"/>
          </a:p>
          <a:p>
            <a:r>
              <a:rPr lang="ru-RU" sz="2200" i="1" dirty="0"/>
              <a:t>3.    История зарождения древних Олимпийских игр.</a:t>
            </a:r>
            <a:endParaRPr lang="ru-RU" sz="2200" dirty="0"/>
          </a:p>
          <a:p>
            <a:r>
              <a:rPr lang="ru-RU" sz="2200" i="1" dirty="0"/>
              <a:t>4.    Физические упражнения, их отличие от естественных движений.</a:t>
            </a:r>
            <a:endParaRPr lang="ru-RU" sz="2200" dirty="0"/>
          </a:p>
          <a:p>
            <a:r>
              <a:rPr lang="ru-RU" sz="2200" i="1" dirty="0"/>
              <a:t>5.    Расскажите о физическом качестве «сила» и о том, как ее развивать.</a:t>
            </a:r>
            <a:endParaRPr lang="ru-RU" sz="2200" dirty="0"/>
          </a:p>
          <a:p>
            <a:r>
              <a:rPr lang="ru-RU" sz="2200" i="1" dirty="0"/>
              <a:t>6.    Расскажите о физическом качестве «быстрота» и о том, как ее развивать.</a:t>
            </a:r>
            <a:endParaRPr lang="ru-RU" sz="2200" dirty="0"/>
          </a:p>
          <a:p>
            <a:r>
              <a:rPr lang="ru-RU" sz="2200" i="1" dirty="0"/>
              <a:t>7.     Расскажите о физическом качестве «выносливость» и о том, как ее развивать.</a:t>
            </a:r>
            <a:endParaRPr lang="ru-RU" sz="2200" dirty="0"/>
          </a:p>
          <a:p>
            <a:r>
              <a:rPr lang="ru-RU" sz="2200" i="1" dirty="0"/>
              <a:t>8.    Расскажите о физическом качестве «гибкость» и о том, как ее развивать.</a:t>
            </a:r>
            <a:endParaRPr lang="ru-RU" sz="2200" dirty="0"/>
          </a:p>
          <a:p>
            <a:r>
              <a:rPr lang="ru-RU" sz="2200" i="1" dirty="0"/>
              <a:t>9.    Расскажите о физическом качестве «равновесие» и о том, как ее развивать.</a:t>
            </a:r>
            <a:r>
              <a:rPr lang="ru-RU" sz="2200" dirty="0"/>
              <a:t> </a:t>
            </a:r>
          </a:p>
          <a:p>
            <a:r>
              <a:rPr lang="ru-RU" sz="2200" i="1" dirty="0"/>
              <a:t>10.Расскажи о закаливание организма (обтирание).</a:t>
            </a:r>
            <a:endParaRPr lang="ru-RU" sz="2200" dirty="0"/>
          </a:p>
          <a:p>
            <a:r>
              <a:rPr lang="ru-RU" i="1" dirty="0"/>
              <a:t> 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88640"/>
            <a:ext cx="7776864" cy="50475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/>
              <a:t>3 класс</a:t>
            </a:r>
            <a:endParaRPr lang="ru-RU" sz="3600" i="1" dirty="0"/>
          </a:p>
          <a:p>
            <a:endParaRPr lang="ru-RU" sz="2200" dirty="0" smtClean="0"/>
          </a:p>
          <a:p>
            <a:r>
              <a:rPr lang="ru-RU" sz="2200" i="1" dirty="0" smtClean="0"/>
              <a:t>1.    Физическая культура у народов Древней Руси.</a:t>
            </a:r>
            <a:endParaRPr lang="ru-RU" sz="2200" dirty="0" smtClean="0"/>
          </a:p>
          <a:p>
            <a:r>
              <a:rPr lang="ru-RU" sz="2200" i="1" dirty="0" smtClean="0"/>
              <a:t>2.    Виды физических упражнений (подводящие, </a:t>
            </a:r>
            <a:r>
              <a:rPr lang="ru-RU" sz="2200" i="1" dirty="0" err="1" smtClean="0"/>
              <a:t>общеразвивающие</a:t>
            </a:r>
            <a:r>
              <a:rPr lang="ru-RU" sz="2200" i="1" dirty="0" smtClean="0"/>
              <a:t>, соревновательные).</a:t>
            </a:r>
            <a:endParaRPr lang="ru-RU" sz="2200" dirty="0" smtClean="0"/>
          </a:p>
          <a:p>
            <a:r>
              <a:rPr lang="ru-RU" sz="2200" i="1" dirty="0" smtClean="0"/>
              <a:t>3.    Спортивные игры: футбол</a:t>
            </a:r>
            <a:endParaRPr lang="ru-RU" sz="2200" dirty="0" smtClean="0"/>
          </a:p>
          <a:p>
            <a:r>
              <a:rPr lang="ru-RU" sz="2200" i="1" dirty="0" smtClean="0"/>
              <a:t>4.    Спортивные игры: волейбол</a:t>
            </a:r>
            <a:endParaRPr lang="ru-RU" sz="2200" dirty="0" smtClean="0"/>
          </a:p>
          <a:p>
            <a:r>
              <a:rPr lang="ru-RU" sz="2200" i="1" dirty="0" smtClean="0"/>
              <a:t>5.    Спортивные игры: баскетбол</a:t>
            </a:r>
            <a:endParaRPr lang="ru-RU" sz="2200" dirty="0" smtClean="0"/>
          </a:p>
          <a:p>
            <a:r>
              <a:rPr lang="ru-RU" sz="2200" i="1" dirty="0" smtClean="0"/>
              <a:t>6.    Физическая нагрузка и ее влияние на частоту сердечных сокращений (ЧСС).</a:t>
            </a:r>
            <a:endParaRPr lang="ru-RU" sz="2200" dirty="0" smtClean="0"/>
          </a:p>
          <a:p>
            <a:r>
              <a:rPr lang="ru-RU" sz="2200" i="1" dirty="0" smtClean="0"/>
              <a:t>7.    Закаливание организма (обливание, душ).</a:t>
            </a:r>
            <a:endParaRPr lang="ru-RU" sz="2200" dirty="0" smtClean="0"/>
          </a:p>
          <a:p>
            <a:r>
              <a:rPr lang="ru-RU" sz="2200" i="1" dirty="0" smtClean="0"/>
              <a:t>8.   </a:t>
            </a:r>
            <a:r>
              <a:rPr lang="ru-RU" sz="2200" dirty="0" smtClean="0"/>
              <a:t> </a:t>
            </a:r>
            <a:r>
              <a:rPr lang="ru-RU" sz="2200" i="1" dirty="0" smtClean="0"/>
              <a:t>Расскажите об организации режима дня. Что он в себя включает и каково его значение для здоровья человека?</a:t>
            </a:r>
            <a:endParaRPr lang="ru-RU" sz="22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116632"/>
            <a:ext cx="7920880" cy="68018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i="1" dirty="0" smtClean="0"/>
              <a:t>4-5 класс</a:t>
            </a:r>
          </a:p>
          <a:p>
            <a:endParaRPr lang="ru-RU" i="1" dirty="0"/>
          </a:p>
          <a:p>
            <a:r>
              <a:rPr lang="ru-RU" sz="2200" i="1" dirty="0" smtClean="0"/>
              <a:t>1</a:t>
            </a:r>
            <a:r>
              <a:rPr lang="ru-RU" sz="2200" i="1" dirty="0"/>
              <a:t>.    Что говорят мифы и легенды об истории возникновения первых Олимпийских игр?</a:t>
            </a:r>
            <a:endParaRPr lang="ru-RU" sz="2200" dirty="0"/>
          </a:p>
          <a:p>
            <a:r>
              <a:rPr lang="ru-RU" sz="2200" i="1" dirty="0"/>
              <a:t>2.    Расскажите об истории возрождения Олимпийских игр, роли Пьера де Кубертена в развитии современного олимпийского движения.</a:t>
            </a:r>
            <a:endParaRPr lang="ru-RU" sz="2200" dirty="0"/>
          </a:p>
          <a:p>
            <a:r>
              <a:rPr lang="ru-RU" sz="2200" i="1" dirty="0"/>
              <a:t>3.    Основные правила освоения двигательных действий.</a:t>
            </a:r>
            <a:endParaRPr lang="ru-RU" sz="2200" dirty="0"/>
          </a:p>
          <a:p>
            <a:r>
              <a:rPr lang="ru-RU" sz="2200" i="1" dirty="0"/>
              <a:t>4.    Расскажите о физическом качестве «сила» и о том, как ее развивать.</a:t>
            </a:r>
            <a:endParaRPr lang="ru-RU" sz="2200" dirty="0"/>
          </a:p>
          <a:p>
            <a:r>
              <a:rPr lang="ru-RU" sz="2200" i="1" dirty="0"/>
              <a:t>5.    Расскажите о физическом качестве «быстрота» и о том, как ее развивать.</a:t>
            </a:r>
            <a:endParaRPr lang="ru-RU" sz="2200" dirty="0"/>
          </a:p>
          <a:p>
            <a:r>
              <a:rPr lang="ru-RU" sz="2200" i="1" dirty="0"/>
              <a:t>6. Расскажите о физическом качестве «выносливость» и о том, как ее развивать.</a:t>
            </a:r>
            <a:endParaRPr lang="ru-RU" sz="2200" dirty="0"/>
          </a:p>
          <a:p>
            <a:r>
              <a:rPr lang="ru-RU" sz="2200" i="1" dirty="0"/>
              <a:t>7.    Расскажите о физическом качестве «гибкость» и о том, как ее развивать.</a:t>
            </a:r>
            <a:endParaRPr lang="ru-RU" sz="2200" dirty="0"/>
          </a:p>
          <a:p>
            <a:r>
              <a:rPr lang="ru-RU" sz="2200" i="1" dirty="0"/>
              <a:t>8.    Расскажите о физическом качестве «равновесие» и о том, как ее развивать</a:t>
            </a:r>
            <a:r>
              <a:rPr lang="ru-RU" sz="2200" i="1" dirty="0" smtClean="0"/>
              <a:t>.</a:t>
            </a:r>
            <a:endParaRPr lang="ru-RU" sz="22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-5417"/>
            <a:ext cx="7848872" cy="68634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i="1" dirty="0" smtClean="0"/>
              <a:t>9. Расскажите, как влияют регулярные занятия физическими упражнениями на здоровье человека, на развитие органов дыхания, кровообращения.</a:t>
            </a:r>
          </a:p>
          <a:p>
            <a:r>
              <a:rPr lang="ru-RU" sz="2200" i="1" dirty="0" smtClean="0"/>
              <a:t>10. Расскажите об основных закаливающих процедурах (солнцем, воздухом, водой), их влиянии на здоровье человека.</a:t>
            </a:r>
            <a:endParaRPr lang="ru-RU" sz="2200" dirty="0" smtClean="0"/>
          </a:p>
          <a:p>
            <a:r>
              <a:rPr lang="ru-RU" sz="2200" i="1" dirty="0" smtClean="0"/>
              <a:t>11. Правила подготовки мест занятий по физической культуре, выбора спортивной одежды, обуви.</a:t>
            </a:r>
            <a:endParaRPr lang="ru-RU" sz="2200" dirty="0" smtClean="0"/>
          </a:p>
          <a:p>
            <a:r>
              <a:rPr lang="ru-RU" sz="2200" i="1" dirty="0" smtClean="0"/>
              <a:t>12. Первая помощь при ушибах и кровотечениях во время занятий физическими упражнениями.</a:t>
            </a:r>
            <a:endParaRPr lang="ru-RU" sz="2200" dirty="0" smtClean="0"/>
          </a:p>
          <a:p>
            <a:r>
              <a:rPr lang="ru-RU" sz="2200" i="1" dirty="0" smtClean="0"/>
              <a:t>13.Основные правила самостоятельного контроля физической работоспособности.</a:t>
            </a:r>
            <a:endParaRPr lang="ru-RU" sz="2200" dirty="0" smtClean="0"/>
          </a:p>
          <a:p>
            <a:r>
              <a:rPr lang="ru-RU" sz="2200" i="1" dirty="0" smtClean="0"/>
              <a:t>14.Физическая культура в семье.</a:t>
            </a:r>
            <a:endParaRPr lang="ru-RU" sz="2200" dirty="0" smtClean="0"/>
          </a:p>
          <a:p>
            <a:r>
              <a:rPr lang="ru-RU" sz="2200" i="1" dirty="0" smtClean="0"/>
              <a:t>15.Сведения о личной гигиене и режиме дня.</a:t>
            </a:r>
            <a:endParaRPr lang="ru-RU" sz="2200" dirty="0" smtClean="0"/>
          </a:p>
          <a:p>
            <a:r>
              <a:rPr lang="ru-RU" sz="2200" i="1" dirty="0" smtClean="0"/>
              <a:t>16.Герои Олимпийских игр.</a:t>
            </a:r>
            <a:endParaRPr lang="ru-RU" sz="2200" dirty="0" smtClean="0"/>
          </a:p>
          <a:p>
            <a:r>
              <a:rPr lang="ru-RU" sz="2200" i="1" dirty="0" smtClean="0"/>
              <a:t>17.Самоконтроль при занятиях физическими упражнениями.</a:t>
            </a:r>
            <a:endParaRPr lang="ru-RU" sz="2200" dirty="0" smtClean="0"/>
          </a:p>
          <a:p>
            <a:r>
              <a:rPr lang="ru-RU" sz="2200" i="1" dirty="0" smtClean="0"/>
              <a:t>18.Расскажите об организации режима дня. Что он в себя включает и каково его значение для здоровья человека?</a:t>
            </a:r>
            <a:endParaRPr lang="ru-RU" sz="22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-171400"/>
            <a:ext cx="7992888" cy="70173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i="1" dirty="0" smtClean="0"/>
          </a:p>
          <a:p>
            <a:pPr algn="ctr"/>
            <a:r>
              <a:rPr lang="ru-RU" sz="3600" i="1" dirty="0" smtClean="0"/>
              <a:t>6-9 класс</a:t>
            </a:r>
          </a:p>
          <a:p>
            <a:endParaRPr lang="ru-RU" sz="2200" i="1" dirty="0" smtClean="0"/>
          </a:p>
          <a:p>
            <a:r>
              <a:rPr lang="ru-RU" sz="2200" i="1" dirty="0" smtClean="0"/>
              <a:t>1</a:t>
            </a:r>
            <a:r>
              <a:rPr lang="ru-RU" sz="2200" i="1" dirty="0"/>
              <a:t>.</a:t>
            </a:r>
            <a:r>
              <a:rPr lang="ru-RU" sz="2200" dirty="0"/>
              <a:t>    </a:t>
            </a:r>
            <a:r>
              <a:rPr lang="ru-RU" sz="2200" i="1" dirty="0"/>
              <a:t>Олимпийские игры древней Греции в сравнении с современными олимпийскими играми.</a:t>
            </a:r>
            <a:endParaRPr lang="ru-RU" sz="2200" dirty="0"/>
          </a:p>
          <a:p>
            <a:r>
              <a:rPr lang="ru-RU" sz="2200" i="1" dirty="0"/>
              <a:t>2.    Олимпийские игры современности: пути развития.</a:t>
            </a:r>
            <a:endParaRPr lang="ru-RU" sz="2200" dirty="0"/>
          </a:p>
          <a:p>
            <a:r>
              <a:rPr lang="ru-RU" sz="2200" i="1" dirty="0"/>
              <a:t>3.    Значение физической культуры в развитии личности.</a:t>
            </a:r>
            <a:endParaRPr lang="ru-RU" sz="2200" dirty="0"/>
          </a:p>
          <a:p>
            <a:r>
              <a:rPr lang="ru-RU" sz="2200" i="1" dirty="0"/>
              <a:t>4.    Мой любимый вид спорта и его значение для моего развития.</a:t>
            </a:r>
            <a:endParaRPr lang="ru-RU" sz="2200" dirty="0"/>
          </a:p>
          <a:p>
            <a:r>
              <a:rPr lang="ru-RU" sz="2200" i="1" dirty="0"/>
              <a:t>5.    Физическая культура в моей семье.</a:t>
            </a:r>
            <a:endParaRPr lang="ru-RU" sz="2200" dirty="0"/>
          </a:p>
          <a:p>
            <a:r>
              <a:rPr lang="ru-RU" sz="2200" i="1" dirty="0"/>
              <a:t>6.    Современные виды спорта и спортивные увлечения учащихся моей школы.</a:t>
            </a:r>
            <a:endParaRPr lang="ru-RU" sz="2200" dirty="0"/>
          </a:p>
          <a:p>
            <a:r>
              <a:rPr lang="ru-RU" sz="2200" i="1" dirty="0"/>
              <a:t>7.    Адаптивная физическая культура и ее роль в жизни человека.</a:t>
            </a:r>
            <a:endParaRPr lang="ru-RU" sz="2200" dirty="0"/>
          </a:p>
          <a:p>
            <a:r>
              <a:rPr lang="ru-RU" sz="2200" i="1" dirty="0"/>
              <a:t>8.    Допинги в спорте и в жизни, их роль.</a:t>
            </a:r>
            <a:endParaRPr lang="ru-RU" sz="2200" dirty="0"/>
          </a:p>
          <a:p>
            <a:r>
              <a:rPr lang="ru-RU" sz="2200" i="1" dirty="0"/>
              <a:t>9.    История развития лыжного спорта (конькобежного спорта) 20 века в России и в мире.</a:t>
            </a:r>
            <a:endParaRPr lang="ru-RU" sz="2200" dirty="0"/>
          </a:p>
          <a:p>
            <a:r>
              <a:rPr lang="ru-RU" sz="2200" i="1" dirty="0"/>
              <a:t>10.Место физической культуры в общей культуре человека</a:t>
            </a:r>
            <a:r>
              <a:rPr lang="ru-RU" sz="2200" i="1" dirty="0" smtClean="0"/>
              <a:t>.</a:t>
            </a:r>
            <a:endParaRPr lang="ru-RU" sz="22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16632"/>
            <a:ext cx="7848872" cy="65248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i="1" dirty="0" smtClean="0"/>
              <a:t>11.Культура здоровья как одна из составляющих образованности.</a:t>
            </a:r>
            <a:endParaRPr lang="ru-RU" sz="2200" dirty="0" smtClean="0"/>
          </a:p>
          <a:p>
            <a:r>
              <a:rPr lang="ru-RU" sz="2200" i="1" dirty="0" smtClean="0"/>
              <a:t>12.Пути и условия совершенствования личной физической культуры.</a:t>
            </a:r>
            <a:endParaRPr lang="ru-RU" sz="2200" dirty="0" smtClean="0"/>
          </a:p>
          <a:p>
            <a:r>
              <a:rPr lang="ru-RU" sz="2200" i="1" dirty="0" smtClean="0"/>
              <a:t>13.Влияние на здоровье (на выбор) солнечного света свежего воздуха, чистой воды, естественного питания, физических упражнений, отдыха, хорошей осанки, голодания, гигиенических факторов, закаливания и т. д.</a:t>
            </a:r>
            <a:endParaRPr lang="ru-RU" sz="2200" dirty="0" smtClean="0"/>
          </a:p>
          <a:p>
            <a:r>
              <a:rPr lang="ru-RU" sz="2200" i="1" dirty="0" smtClean="0"/>
              <a:t>14.Физическая культура и ее значение в формировании здорового образа жизни, повышения долголетия человека.</a:t>
            </a:r>
            <a:endParaRPr lang="ru-RU" sz="2200" dirty="0" smtClean="0"/>
          </a:p>
          <a:p>
            <a:r>
              <a:rPr lang="ru-RU" sz="2200" i="1" dirty="0" smtClean="0"/>
              <a:t>15.Профилактика заболеваний и укрепление здоровья средствами физической культуры и закаливания.</a:t>
            </a:r>
            <a:endParaRPr lang="ru-RU" sz="2200" dirty="0" smtClean="0"/>
          </a:p>
          <a:p>
            <a:r>
              <a:rPr lang="ru-RU" sz="2200" i="1" dirty="0" smtClean="0"/>
              <a:t>16.Современные виды двигательной активности.</a:t>
            </a:r>
            <a:endParaRPr lang="ru-RU" sz="2200" dirty="0" smtClean="0"/>
          </a:p>
          <a:p>
            <a:r>
              <a:rPr lang="ru-RU" sz="2200" i="1" dirty="0" smtClean="0"/>
              <a:t>17.Двигательная активность и здоровье человека.</a:t>
            </a:r>
            <a:endParaRPr lang="ru-RU" sz="2200" dirty="0" smtClean="0"/>
          </a:p>
          <a:p>
            <a:r>
              <a:rPr lang="ru-RU" sz="2200" i="1" dirty="0" smtClean="0"/>
              <a:t>18.Гиподинамия – болезнь неподвижного образа жизни.</a:t>
            </a:r>
            <a:endParaRPr lang="ru-RU" sz="2200" dirty="0" smtClean="0"/>
          </a:p>
          <a:p>
            <a:r>
              <a:rPr lang="ru-RU" sz="2200" i="1" dirty="0" smtClean="0"/>
              <a:t>19.Вредные привычки: профилактика и их предупреждение средствами физической культуры.</a:t>
            </a:r>
            <a:endParaRPr lang="ru-RU" sz="2200" dirty="0" smtClean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197346"/>
            <a:ext cx="7848872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i="1" dirty="0" smtClean="0"/>
              <a:t>20.Планирование и контроль индивидуальных физических нагрузок в процессе самостоятельных занятий физическими упражнениями и спортом.</a:t>
            </a:r>
            <a:endParaRPr lang="ru-RU" sz="2200" dirty="0" smtClean="0"/>
          </a:p>
          <a:p>
            <a:r>
              <a:rPr lang="ru-RU" sz="2200" i="1" dirty="0" smtClean="0"/>
              <a:t>21.Гигиенические основы организации самостоятельных занятий физическими упражнениями.</a:t>
            </a:r>
            <a:endParaRPr lang="ru-RU" sz="2200" dirty="0" smtClean="0"/>
          </a:p>
          <a:p>
            <a:r>
              <a:rPr lang="ru-RU" sz="2200" i="1" dirty="0" smtClean="0"/>
              <a:t>22.Опорно-двигательный аппарат и мышечная система, их роль в осуществлении двигательных актов.</a:t>
            </a:r>
            <a:endParaRPr lang="ru-RU" sz="2200" dirty="0" smtClean="0"/>
          </a:p>
          <a:p>
            <a:r>
              <a:rPr lang="ru-RU" sz="2200" i="1" dirty="0" smtClean="0"/>
              <a:t>23.Использование </a:t>
            </a:r>
            <a:r>
              <a:rPr lang="ru-RU" sz="2200" i="1" dirty="0" err="1" smtClean="0"/>
              <a:t>общеразвивающих</a:t>
            </a:r>
            <a:r>
              <a:rPr lang="ru-RU" sz="2200" i="1" dirty="0" smtClean="0"/>
              <a:t> и </a:t>
            </a:r>
            <a:r>
              <a:rPr lang="ru-RU" sz="2200" i="1" dirty="0" err="1" smtClean="0"/>
              <a:t>коррегирующих</a:t>
            </a:r>
            <a:r>
              <a:rPr lang="ru-RU" sz="2200" i="1" dirty="0" smtClean="0"/>
              <a:t> упражнений в решении задач физического развития и укрепления здоровья.</a:t>
            </a:r>
            <a:endParaRPr lang="ru-RU" sz="2200" dirty="0" smtClean="0"/>
          </a:p>
          <a:p>
            <a:r>
              <a:rPr lang="ru-RU" sz="2200" i="1" dirty="0" smtClean="0"/>
              <a:t>24.Возрастные особенности развития основных физических качеств (силы, быстроты и выносливости).</a:t>
            </a:r>
            <a:endParaRPr lang="ru-RU" sz="2200" dirty="0" smtClean="0"/>
          </a:p>
          <a:p>
            <a:r>
              <a:rPr lang="ru-RU" sz="2200" i="1" dirty="0" smtClean="0"/>
              <a:t>25.Профилактика травматизма и оказание доврачебной помощи при занятиях физическими упражнениями.</a:t>
            </a:r>
            <a:endParaRPr lang="ru-RU" sz="2200" dirty="0" smtClean="0"/>
          </a:p>
          <a:p>
            <a:r>
              <a:rPr lang="ru-RU" sz="2200" i="1" dirty="0" smtClean="0"/>
              <a:t>26.Личности в современном олимпийском движении.</a:t>
            </a:r>
            <a:endParaRPr lang="ru-RU" sz="22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7</TotalTime>
  <Words>210</Words>
  <Application>Microsoft Office PowerPoint</Application>
  <PresentationFormat>Экран (4:3)</PresentationFormat>
  <Paragraphs>73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Изящная</vt:lpstr>
      <vt:lpstr>Темы для сообщений и докладов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Company>Krokoz™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Темы для сообщений и докладов</dc:title>
  <dc:creator>Вероника Нагорнова</dc:creator>
  <cp:lastModifiedBy>Вероника Нагорнова</cp:lastModifiedBy>
  <cp:revision>1</cp:revision>
  <dcterms:created xsi:type="dcterms:W3CDTF">2020-09-17T13:31:27Z</dcterms:created>
  <dcterms:modified xsi:type="dcterms:W3CDTF">2020-09-17T13:39:01Z</dcterms:modified>
</cp:coreProperties>
</file>