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4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EB7D1-A4E4-4FDA-B07A-003721F02F0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C0999-0178-4C1A-B384-A0E5A7E9A2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>
            <a:off x="1000100" y="1857364"/>
            <a:ext cx="1857388" cy="71438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857884" y="1857364"/>
            <a:ext cx="1785950" cy="78581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1000100" y="4214818"/>
            <a:ext cx="1785950" cy="100013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57884" y="4214818"/>
            <a:ext cx="1928826" cy="100013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28596" y="1000108"/>
            <a:ext cx="2438400" cy="733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REASONS THE MASAI WAY OF LIFE HAS CHANGED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28596" y="5357826"/>
            <a:ext cx="2438400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PROBLEMS THE MASAI FACE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6429388" y="1000108"/>
            <a:ext cx="2438400" cy="733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 FUTURE FOR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THE MASAI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http://static.trendme.net/pictures/items/jessica-masaiwarrior_Osobe_full_635_263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143116"/>
            <a:ext cx="3315109" cy="245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6500826" y="5357826"/>
            <a:ext cx="2438400" cy="6429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APPEARANCE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dolphins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im2-tub-ru.yandex.net/i?id=12e536e47d78fecf62695340fc53cd1e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357430"/>
            <a:ext cx="3638550" cy="204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wolves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lh3.googleusercontent.com/-cuoaZVndJuM/VGLi57AlJ4I/AAAAAAAABXc/lltFHEMVXbQ/w1920-h1280/883155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571744"/>
            <a:ext cx="5143536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kittens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g09.deviantart.net/435d/i/2008/346/5/7/basket_kittens_by_staysafeeatchee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857364"/>
            <a:ext cx="3720459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elephants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im0-tub-ru.yandex.net/i?id=d50b3fc9aa53e1a3dfb9260ac3865b56&amp;n=33&amp;h=215&amp;w=3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643182"/>
            <a:ext cx="5471816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fish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www.spyderonlines.com/images/wallpapers/freshwater-fish-wallpaper/freshwater-fish-wallpaper-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143668" cy="3455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lions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www.spyderonlines.com/images/wallpapers/picture-of-a-lion/picture-of-a-lion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6762750" cy="3886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142983"/>
          <a:ext cx="8286750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3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1. An army of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a. butterflies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 A swarm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b. dolphins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 A colony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c. sheep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4. A pod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d. wolves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5. A flock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e. ants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6. A pack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f. kittens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7. A litter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g. bees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8. A herd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h. fish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9. A school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 elephants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006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10. A pride of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j. lions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00240"/>
            <a:ext cx="7423225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</a:t>
            </a:r>
            <a:r>
              <a:rPr lang="ru-RU" dirty="0" smtClean="0"/>
              <a:t>11</a:t>
            </a:r>
            <a:r>
              <a:rPr lang="en-US" dirty="0" smtClean="0"/>
              <a:t>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/>
              <a:t>, </a:t>
            </a:r>
            <a:endParaRPr lang="ru-RU" smtClean="0"/>
          </a:p>
          <a:p>
            <a:pPr marL="0" indent="0" algn="just">
              <a:buNone/>
            </a:pPr>
            <a:r>
              <a:rPr lang="ru-RU" smtClean="0"/>
              <a:t>В</a:t>
            </a:r>
            <a:r>
              <a:rPr lang="ru-RU" dirty="0"/>
              <a:t>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 dirty="0"/>
              <a:t>Иванова Елена Владимировна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353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lum bright="-24000" contrast="33000"/>
          </a:blip>
          <a:srcRect/>
          <a:stretch>
            <a:fillRect/>
          </a:stretch>
        </p:blipFill>
        <p:spPr bwMode="auto">
          <a:xfrm>
            <a:off x="642910" y="1142984"/>
            <a:ext cx="7992409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85728"/>
            <a:ext cx="8286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London has a diverse population but, generally, people ……………..together.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Before …………………., </a:t>
            </a:r>
            <a:r>
              <a:rPr lang="en-US" sz="2000" dirty="0"/>
              <a:t>the birds are already singing.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The African plains …………………………, from the smallest insect to the largest mammal.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/>
              <a:t>At </a:t>
            </a:r>
            <a:r>
              <a:rPr lang="en-US" sz="2000" dirty="0"/>
              <a:t>resorts where beaches are cleaned up, </a:t>
            </a:r>
            <a:r>
              <a:rPr lang="en-US" sz="2000" dirty="0" smtClean="0"/>
              <a:t>………………………...</a:t>
            </a:r>
            <a:endParaRPr lang="en-US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429000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/>
              <a:t>5.   The …………………….has </a:t>
            </a:r>
            <a:r>
              <a:rPr lang="en-US" sz="2000" dirty="0"/>
              <a:t>been a real success: </a:t>
            </a:r>
            <a:r>
              <a:rPr lang="en-US" sz="2000" dirty="0" smtClean="0"/>
              <a:t>the number </a:t>
            </a:r>
            <a:r>
              <a:rPr lang="en-US" sz="2000" dirty="0"/>
              <a:t>of birds has doubled over the past two years.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6.   The </a:t>
            </a:r>
            <a:r>
              <a:rPr lang="en-US" sz="2000" dirty="0" err="1" smtClean="0"/>
              <a:t>Masai</a:t>
            </a:r>
            <a:r>
              <a:rPr lang="en-US" sz="2000" dirty="0" smtClean="0"/>
              <a:t> ………………….their local knowledge to act as guides for tourists.</a:t>
            </a:r>
            <a:endParaRPr lang="ru-RU" sz="2000" dirty="0" smtClean="0"/>
          </a:p>
          <a:p>
            <a:pPr>
              <a:lnSpc>
                <a:spcPct val="200000"/>
              </a:lnSpc>
            </a:pPr>
            <a:r>
              <a:rPr lang="en-US" sz="2000" dirty="0" smtClean="0"/>
              <a:t>7.   The ……………………is </a:t>
            </a:r>
            <a:r>
              <a:rPr lang="en-US" sz="2000" dirty="0"/>
              <a:t>not reliable so we often have </a:t>
            </a:r>
            <a:r>
              <a:rPr lang="en-US" sz="2000" dirty="0" smtClean="0"/>
              <a:t>to drink </a:t>
            </a:r>
            <a:r>
              <a:rPr lang="en-US" sz="2000" dirty="0"/>
              <a:t>bottled water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live in harmony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dawn breaks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support all kinds of life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tourism flourishes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the conservation area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make use of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water supply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071802" y="2428868"/>
            <a:ext cx="278608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ANIMALS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V="1">
            <a:off x="2571736" y="2000240"/>
            <a:ext cx="71438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4031460" y="1897838"/>
            <a:ext cx="9397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5500694" y="1928802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3"/>
          </p:cNvCxnSpPr>
          <p:nvPr/>
        </p:nvCxnSpPr>
        <p:spPr>
          <a:xfrm rot="5400000">
            <a:off x="2768716" y="3289407"/>
            <a:ext cx="656996" cy="765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4"/>
          </p:cNvCxnSpPr>
          <p:nvPr/>
        </p:nvCxnSpPr>
        <p:spPr>
          <a:xfrm rot="16200000" flipH="1">
            <a:off x="3946917" y="4018363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5"/>
          </p:cNvCxnSpPr>
          <p:nvPr/>
        </p:nvCxnSpPr>
        <p:spPr>
          <a:xfrm rot="16200000" flipH="1">
            <a:off x="5503975" y="3289405"/>
            <a:ext cx="656994" cy="765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an…of ants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2.bp.blogspot.com/-2KS3t2D5SfU/Tsf82MJ619I/AAAAAAAAAfE/uFX_RjFhTko/s1600/Who+Took+the+Cookie+-+ants+and+cook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286124"/>
            <a:ext cx="72997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bees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im0-tub-ru.yandex.net/i?id=501cb43b38c6a8ce5f4e7ccbd7a8dd75&amp;n=33&amp;h=215&amp;w=3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500306"/>
            <a:ext cx="440755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butterflies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im3-tub-ru.yandex.net/i?id=306c7157a4ab755f9792fe0a78ac3c0b&amp;n=33&amp;h=215&amp;w=3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571744"/>
            <a:ext cx="3638550" cy="204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a…of sheep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im3-tub-ru.yandex.net/i?id=2ef03a7aad06ddd7509d1cd6060f6b0a&amp;n=33&amp;h=215&amp;w=3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496"/>
            <a:ext cx="493420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351</TotalTime>
  <Words>275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an…of ants</vt:lpstr>
      <vt:lpstr>a…of bees</vt:lpstr>
      <vt:lpstr>a…of butterflies</vt:lpstr>
      <vt:lpstr>a…of sheep</vt:lpstr>
      <vt:lpstr>a…of dolphins</vt:lpstr>
      <vt:lpstr>a…of wolves</vt:lpstr>
      <vt:lpstr>a…of kittens</vt:lpstr>
      <vt:lpstr>a…of elephants</vt:lpstr>
      <vt:lpstr>a…of fish</vt:lpstr>
      <vt:lpstr>a…of lions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Aleksey Ivanov</cp:lastModifiedBy>
  <cp:revision>36</cp:revision>
  <dcterms:created xsi:type="dcterms:W3CDTF">2016-10-10T12:54:57Z</dcterms:created>
  <dcterms:modified xsi:type="dcterms:W3CDTF">2020-09-17T18:00:43Z</dcterms:modified>
</cp:coreProperties>
</file>