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1880" y="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E54FA-5704-47FE-841E-710142039706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5ADC2-3556-4742-88FC-93B5EF624C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24128" y="2442286"/>
            <a:ext cx="3096344" cy="1470025"/>
          </a:xfrm>
        </p:spPr>
        <p:txBody>
          <a:bodyPr/>
          <a:lstStyle/>
          <a:p>
            <a:r>
              <a:rPr lang="en-US" b="1" dirty="0" smtClean="0"/>
              <a:t>H.G. WELLS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bp01.ru/upload/iblock/a44/%D1%83%D1%8D%D0%BB%D0%BB%D1%81.jpg"/>
          <p:cNvPicPr>
            <a:picLocks noChangeAspect="1" noChangeArrowheads="1"/>
          </p:cNvPicPr>
          <p:nvPr/>
        </p:nvPicPr>
        <p:blipFill>
          <a:blip r:embed="rId2"/>
          <a:srcRect l="45000"/>
          <a:stretch>
            <a:fillRect/>
          </a:stretch>
        </p:blipFill>
        <p:spPr bwMode="auto">
          <a:xfrm>
            <a:off x="0" y="-99392"/>
            <a:ext cx="565781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dirty="0"/>
              <a:t>Starlight </a:t>
            </a:r>
            <a:r>
              <a:rPr lang="ru-RU" dirty="0" smtClean="0"/>
              <a:t>10</a:t>
            </a:r>
            <a:r>
              <a:rPr lang="en-US" dirty="0" smtClean="0"/>
              <a:t>. </a:t>
            </a:r>
            <a:r>
              <a:rPr lang="ru-RU" dirty="0"/>
              <a:t>К. М. Баранова, Д. Дули, В. В. Копылова, Р. П. </a:t>
            </a:r>
            <a:r>
              <a:rPr lang="ru-RU" dirty="0" err="1"/>
              <a:t>Мильруд</a:t>
            </a:r>
            <a:r>
              <a:rPr lang="ru-RU"/>
              <a:t>, </a:t>
            </a:r>
            <a:endParaRPr lang="ru-RU" smtClean="0"/>
          </a:p>
          <a:p>
            <a:pPr marL="0" indent="0" algn="just">
              <a:buNone/>
            </a:pPr>
            <a:r>
              <a:rPr lang="ru-RU" smtClean="0"/>
              <a:t>В</a:t>
            </a:r>
            <a:r>
              <a:rPr lang="ru-RU" dirty="0"/>
              <a:t>. Эванс – М: Просвещение, 2014.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Презентацию подготовила </a:t>
            </a:r>
          </a:p>
          <a:p>
            <a:pPr marL="0" indent="0">
              <a:buNone/>
            </a:pPr>
            <a:r>
              <a:rPr lang="ru-RU" dirty="0"/>
              <a:t>Иванова Елена Владимировна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864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was a famous…</a:t>
            </a:r>
          </a:p>
          <a:p>
            <a:r>
              <a:rPr lang="en-US" dirty="0" smtClean="0"/>
              <a:t>was born…</a:t>
            </a:r>
          </a:p>
          <a:p>
            <a:r>
              <a:rPr lang="en-US" dirty="0" smtClean="0"/>
              <a:t>when he was a child…</a:t>
            </a:r>
          </a:p>
          <a:p>
            <a:r>
              <a:rPr lang="en-US" dirty="0" smtClean="0"/>
              <a:t>wrote…</a:t>
            </a:r>
          </a:p>
          <a:p>
            <a:r>
              <a:rPr lang="en-US" dirty="0" smtClean="0"/>
              <a:t>the main character…</a:t>
            </a:r>
            <a:endParaRPr lang="ru-RU" dirty="0"/>
          </a:p>
        </p:txBody>
      </p:sp>
      <p:pic>
        <p:nvPicPr>
          <p:cNvPr id="4098" name="Picture 2" descr="http://www.gratispdf.nl/wp-content/uploads/2014/01/awarworlds.jpg"/>
          <p:cNvPicPr>
            <a:picLocks noChangeAspect="1" noChangeArrowheads="1"/>
          </p:cNvPicPr>
          <p:nvPr/>
        </p:nvPicPr>
        <p:blipFill>
          <a:blip r:embed="rId2"/>
          <a:srcRect t="6818"/>
          <a:stretch>
            <a:fillRect/>
          </a:stretch>
        </p:blipFill>
        <p:spPr bwMode="auto">
          <a:xfrm>
            <a:off x="4716016" y="476672"/>
            <a:ext cx="3857652" cy="5857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faint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mediaguide.ru/p/ad_2505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00240"/>
            <a:ext cx="5143536" cy="3740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coating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zubairbrothers.com/files/Ortixx%20e-coa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928802"/>
            <a:ext cx="5857916" cy="38857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flakes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im3-tub-ru.yandex.net/i?id=5c8c9a1ccd0f24ec4371676036dd66c7&amp;n=33&amp;h=215&amp;w=2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571612"/>
            <a:ext cx="4429156" cy="44291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grating sound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im1-tub-ru.yandex.net/i?id=8ab3d2d75524b786870b61f0d3c64fa3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6000792" cy="3994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flash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i.imgur.com/VbIX91Y.gif?noredirect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571744"/>
            <a:ext cx="3657600" cy="228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dreadful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im1-tub-ru.yandex.net/i?id=e4d913b604fb1d27cc0ff6913b9cb5e2&amp;n=33&amp;h=215&amp;w=3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214554"/>
            <a:ext cx="4507569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scrambled out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4.bp.blogspot.com/-FDNmw-8BwBg/UbxgK8dCO8I/AAAAAAAADI4/W4jhSxRLOh0/s1600/hide-cat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5269290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73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H.G. WELLS</vt:lpstr>
      <vt:lpstr>Презентация PowerPoint</vt:lpstr>
      <vt:lpstr>faint</vt:lpstr>
      <vt:lpstr>coating</vt:lpstr>
      <vt:lpstr>flakes</vt:lpstr>
      <vt:lpstr>grating sound</vt:lpstr>
      <vt:lpstr>in a flash</vt:lpstr>
      <vt:lpstr>dreadful</vt:lpstr>
      <vt:lpstr>scrambled out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Aleksey Ivanov</cp:lastModifiedBy>
  <cp:revision>6</cp:revision>
  <dcterms:created xsi:type="dcterms:W3CDTF">2016-12-02T19:18:05Z</dcterms:created>
  <dcterms:modified xsi:type="dcterms:W3CDTF">2020-09-17T18:01:39Z</dcterms:modified>
</cp:coreProperties>
</file>