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15"/>
  </p:notesMasterIdLst>
  <p:sldIdLst>
    <p:sldId id="462" r:id="rId2"/>
    <p:sldId id="475" r:id="rId3"/>
    <p:sldId id="458" r:id="rId4"/>
    <p:sldId id="476" r:id="rId5"/>
    <p:sldId id="477" r:id="rId6"/>
    <p:sldId id="478" r:id="rId7"/>
    <p:sldId id="479" r:id="rId8"/>
    <p:sldId id="480" r:id="rId9"/>
    <p:sldId id="469" r:id="rId10"/>
    <p:sldId id="473" r:id="rId11"/>
    <p:sldId id="474" r:id="rId12"/>
    <p:sldId id="482" r:id="rId13"/>
    <p:sldId id="48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7034"/>
    <a:srgbClr val="066C45"/>
    <a:srgbClr val="82E880"/>
    <a:srgbClr val="D3DFBF"/>
    <a:srgbClr val="F0F4FA"/>
    <a:srgbClr val="D8E2F4"/>
    <a:srgbClr val="FFFFCC"/>
    <a:srgbClr val="FFFFFF"/>
    <a:srgbClr val="E5EBF7"/>
    <a:srgbClr val="DEE7F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864" autoAdjust="0"/>
    <p:restoredTop sz="94660"/>
  </p:normalViewPr>
  <p:slideViewPr>
    <p:cSldViewPr>
      <p:cViewPr>
        <p:scale>
          <a:sx n="70" d="100"/>
          <a:sy n="70" d="100"/>
        </p:scale>
        <p:origin x="-132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5" Type="http://schemas.openxmlformats.org/officeDocument/2006/relationships/image" Target="../media/image12.wmf"/><Relationship Id="rId4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7703E8-1498-4CFE-B1D5-A78ACE61EC2B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17E8E5-2E9B-4F3A-B7BD-ABB0AB5A4D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089322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0" y="1484784"/>
            <a:ext cx="9144000" cy="1470025"/>
          </a:xfrm>
        </p:spPr>
        <p:txBody>
          <a:bodyPr/>
          <a:lstStyle>
            <a:lvl1pPr>
              <a:defRPr b="1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01278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60" y="6648"/>
            <a:ext cx="9132540" cy="614040"/>
          </a:xfrm>
        </p:spPr>
        <p:txBody>
          <a:bodyPr>
            <a:normAutofit/>
          </a:bodyPr>
          <a:lstStyle>
            <a:lvl1pPr algn="l">
              <a:defRPr sz="2800" b="1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428247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935A3C-7BE6-4E67-B492-EBF06EC7A75F}" type="datetime1">
              <a:rPr lang="ru-RU"/>
              <a:pPr>
                <a:defRPr/>
              </a:pPr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DF1ACE-369C-42A1-A59B-DEF1928F9C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6B984F-2CA1-4D75-9243-8797CE9FEA15}" type="datetime1">
              <a:rPr lang="ru-RU"/>
              <a:pPr>
                <a:defRPr/>
              </a:pPr>
              <a:t>17.09.2020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348243-7419-41EB-B1DB-F637938949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 cstate="print">
            <a:lum/>
          </a:blip>
          <a:srcRect/>
          <a:stretch>
            <a:fillRect l="-3000" t="-24000" r="-4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628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822700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</p:sldLayoutIdLst>
  <p:txStyles>
    <p:titleStyle>
      <a:lvl1pPr algn="l" defTabSz="914400" rtl="0" eaLnBrk="1" latinLnBrk="0" hangingPunct="1">
        <a:spcBef>
          <a:spcPct val="0"/>
        </a:spcBef>
        <a:buNone/>
        <a:defRPr sz="4400" b="1" kern="1200" cap="none" spc="0">
          <a:ln w="1905"/>
          <a:gradFill>
            <a:gsLst>
              <a:gs pos="0">
                <a:schemeClr val="accent6">
                  <a:shade val="20000"/>
                  <a:satMod val="200000"/>
                </a:schemeClr>
              </a:gs>
              <a:gs pos="78000">
                <a:schemeClr val="accent6">
                  <a:tint val="90000"/>
                  <a:shade val="89000"/>
                  <a:satMod val="220000"/>
                </a:schemeClr>
              </a:gs>
              <a:gs pos="100000">
                <a:schemeClr val="accent6">
                  <a:tint val="12000"/>
                  <a:satMod val="255000"/>
                </a:schemeClr>
              </a:gs>
            </a:gsLst>
            <a:lin ang="5400000"/>
          </a:gradFill>
          <a:effectLst>
            <a:innerShdw blurRad="69850" dist="43180" dir="5400000">
              <a:srgbClr val="000000">
                <a:alpha val="65000"/>
              </a:srgbClr>
            </a:innerShdw>
          </a:effectLst>
          <a:latin typeface="Arial Black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1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0.bin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683568" y="1844824"/>
            <a:ext cx="77724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33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Доброе утро!</a:t>
            </a:r>
          </a:p>
        </p:txBody>
      </p:sp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7452320" y="6021288"/>
            <a:ext cx="1224136" cy="576064"/>
          </a:xfrm>
          <a:prstGeom prst="rightArrow">
            <a:avLst/>
          </a:prstGeom>
          <a:solidFill>
            <a:srgbClr val="FFFF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Далее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55776" y="260648"/>
            <a:ext cx="3528392" cy="576064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№ 825 (</a:t>
            </a:r>
            <a:r>
              <a:rPr lang="ru-RU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а,в,д,ж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635896" y="1844824"/>
            <a:ext cx="1728192" cy="576064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№ 826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7452320" y="6021288"/>
            <a:ext cx="1224136" cy="576064"/>
          </a:xfrm>
          <a:prstGeom prst="rightArrow">
            <a:avLst/>
          </a:prstGeom>
          <a:solidFill>
            <a:srgbClr val="FFFF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Далее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052736"/>
            <a:ext cx="7000875" cy="68580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896" y="2636912"/>
            <a:ext cx="8991600" cy="68580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9" name="Picture 9" descr="https://im0-tub-ru.yandex.net/i?id=431b2c4cae9ed8218f04593570333d2d&amp;n=1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262" r="14951" b="5501"/>
          <a:stretch>
            <a:fillRect/>
          </a:stretch>
        </p:blipFill>
        <p:spPr bwMode="auto">
          <a:xfrm>
            <a:off x="5076056" y="3501008"/>
            <a:ext cx="792088" cy="1173464"/>
          </a:xfrm>
          <a:prstGeom prst="rect">
            <a:avLst/>
          </a:prstGeom>
          <a:noFill/>
        </p:spPr>
      </p:pic>
      <p:grpSp>
        <p:nvGrpSpPr>
          <p:cNvPr id="14" name="Группа 13"/>
          <p:cNvGrpSpPr/>
          <p:nvPr/>
        </p:nvGrpSpPr>
        <p:grpSpPr>
          <a:xfrm>
            <a:off x="179512" y="3284984"/>
            <a:ext cx="7136404" cy="3411760"/>
            <a:chOff x="179512" y="3284984"/>
            <a:chExt cx="7136404" cy="3411760"/>
          </a:xfrm>
        </p:grpSpPr>
        <p:sp>
          <p:nvSpPr>
            <p:cNvPr id="10" name="Заголовок 1"/>
            <p:cNvSpPr txBox="1">
              <a:spLocks/>
            </p:cNvSpPr>
            <p:nvPr/>
          </p:nvSpPr>
          <p:spPr>
            <a:xfrm>
              <a:off x="179512" y="3573016"/>
              <a:ext cx="4896544" cy="1143000"/>
            </a:xfrm>
            <a:prstGeom prst="rect">
              <a:avLst/>
            </a:prstGeom>
          </p:spPr>
          <p:txBody>
            <a:bodyPr>
              <a:normAutofit lnSpcReduction="100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2400" i="0" strike="noStrike" kern="1200" cap="none" spc="0" normalizeH="0" baseline="0" noProof="0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uLnTx/>
                  <a:uFillTx/>
                  <a:latin typeface="Times New Roman" pitchFamily="18" charset="0"/>
                  <a:ea typeface="+mj-ea"/>
                  <a:cs typeface="Times New Roman" pitchFamily="18" charset="0"/>
                </a:rPr>
                <a:t>Чтобы </a:t>
              </a:r>
              <a:r>
                <a:rPr lang="ru-RU" sz="2400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Times New Roman" pitchFamily="18" charset="0"/>
                  <a:ea typeface="+mj-ea"/>
                  <a:cs typeface="Times New Roman" pitchFamily="18" charset="0"/>
                </a:rPr>
                <a:t>выполнить задание переведите смешанное число в неправильную дробь</a:t>
              </a:r>
              <a:endParaRPr kumimoji="0" lang="ru-RU" sz="2400" i="0" strike="noStrike" kern="1200" cap="none" spc="0" normalizeH="0" baseline="0" noProof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endParaRPr>
            </a:p>
          </p:txBody>
        </p:sp>
        <p:cxnSp>
          <p:nvCxnSpPr>
            <p:cNvPr id="12" name="Прямая со стрелкой 11"/>
            <p:cNvCxnSpPr/>
            <p:nvPr/>
          </p:nvCxnSpPr>
          <p:spPr>
            <a:xfrm flipH="1" flipV="1">
              <a:off x="755576" y="3284984"/>
              <a:ext cx="648072" cy="36004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pic>
          <p:nvPicPr>
            <p:cNvPr id="13" name="Рисунок 12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C9BEE6"/>
                </a:clrFrom>
                <a:clrTo>
                  <a:srgbClr val="C9BEE6">
                    <a:alpha val="0"/>
                  </a:srgbClr>
                </a:clrTo>
              </a:clrChange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91880" y="4509120"/>
              <a:ext cx="3824036" cy="2187624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2555776" y="332656"/>
            <a:ext cx="3527896" cy="461665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Дополнительно: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трелка вправо 18">
            <a:hlinkClick r:id="" action="ppaction://hlinkshowjump?jump=nextslide"/>
          </p:cNvPr>
          <p:cNvSpPr/>
          <p:nvPr/>
        </p:nvSpPr>
        <p:spPr>
          <a:xfrm>
            <a:off x="7668344" y="6021288"/>
            <a:ext cx="1224136" cy="576064"/>
          </a:xfrm>
          <a:prstGeom prst="rightArrow">
            <a:avLst/>
          </a:prstGeom>
          <a:solidFill>
            <a:srgbClr val="FFFF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Далее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2915816" y="5589240"/>
            <a:ext cx="666026" cy="324000"/>
          </a:xfrm>
          <a:prstGeom prst="round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66C45"/>
                </a:solidFill>
              </a:rPr>
              <a:t>а</a:t>
            </a:r>
            <a:endParaRPr lang="ru-RU" sz="2400" dirty="0">
              <a:solidFill>
                <a:srgbClr val="066C45"/>
              </a:solidFill>
            </a:endParaRPr>
          </a:p>
        </p:txBody>
      </p:sp>
      <p:sp>
        <p:nvSpPr>
          <p:cNvPr id="21" name="TextBox 20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3844134" y="5585787"/>
            <a:ext cx="788999" cy="613886"/>
          </a:xfrm>
          <a:prstGeom prst="rect">
            <a:avLst/>
          </a:prstGeom>
          <a:blipFill rotWithShape="1">
            <a:blip r:embed="rId2" cstate="print"/>
            <a:stretch>
              <a:fillRect l="-11450" b="-6796"/>
            </a:stretch>
          </a:blipFill>
          <a:ln>
            <a:solidFill>
              <a:schemeClr val="bg1">
                <a:lumMod val="50000"/>
              </a:schemeClr>
            </a:solidFill>
          </a:ln>
        </p:spPr>
        <p:txBody>
          <a:bodyPr/>
          <a:lstStyle/>
          <a:p>
            <a:r>
              <a:rPr lang="ru-RU">
                <a:noFill/>
              </a:rPr>
              <a:t> </a:t>
            </a:r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131" r="5681"/>
          <a:stretch>
            <a:fillRect/>
          </a:stretch>
        </p:blipFill>
        <p:spPr>
          <a:xfrm>
            <a:off x="2195736" y="2708920"/>
            <a:ext cx="3816424" cy="8856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764704"/>
            <a:ext cx="952500" cy="809625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CFDFF"/>
              </a:clrFrom>
              <a:clrTo>
                <a:srgbClr val="FCFD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336" y="1124744"/>
            <a:ext cx="1373259" cy="1311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319128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5"/>
          <p:cNvSpPr txBox="1">
            <a:spLocks noGrp="1" noChangeArrowheads="1"/>
          </p:cNvSpPr>
          <p:nvPr>
            <p:ph idx="1"/>
          </p:nvPr>
        </p:nvSpPr>
        <p:spPr>
          <a:xfrm>
            <a:off x="500063" y="500063"/>
            <a:ext cx="8229600" cy="5908675"/>
          </a:xfrm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charset="0"/>
              <a:buNone/>
              <a:defRPr/>
            </a:pPr>
            <a:r>
              <a:rPr lang="ru-RU" sz="3600" b="1" i="1" dirty="0">
                <a:solidFill>
                  <a:srgbClr val="00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Сегодня на уроке :</a:t>
            </a:r>
          </a:p>
          <a:p>
            <a:pPr marL="540000" indent="360000">
              <a:spcBef>
                <a:spcPct val="50000"/>
              </a:spcBef>
              <a:buFontTx/>
              <a:buChar char="•"/>
              <a:defRPr/>
            </a:pPr>
            <a:r>
              <a:rPr lang="ru-RU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Я понял, что…</a:t>
            </a:r>
          </a:p>
          <a:p>
            <a:pPr marL="540000" indent="360000">
              <a:spcBef>
                <a:spcPct val="50000"/>
              </a:spcBef>
              <a:buFontTx/>
              <a:buChar char="•"/>
              <a:defRPr/>
            </a:pPr>
            <a:r>
              <a:rPr lang="ru-RU" dirty="0" smtClean="0">
                <a:solidFill>
                  <a:srgbClr val="2116A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Было </a:t>
            </a:r>
            <a:r>
              <a:rPr lang="ru-RU" dirty="0">
                <a:solidFill>
                  <a:srgbClr val="2116A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интересно…</a:t>
            </a:r>
          </a:p>
          <a:p>
            <a:pPr marL="540000" indent="360000">
              <a:spcBef>
                <a:spcPct val="50000"/>
              </a:spcBef>
              <a:buFontTx/>
              <a:buChar char="•"/>
              <a:defRPr/>
            </a:pPr>
            <a:r>
              <a:rPr lang="ru-RU" dirty="0">
                <a:solidFill>
                  <a:srgbClr val="9C14C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Было трудно…</a:t>
            </a:r>
          </a:p>
          <a:p>
            <a:pPr marL="540000" indent="360000">
              <a:spcBef>
                <a:spcPct val="50000"/>
              </a:spcBef>
              <a:buFontTx/>
              <a:buChar char="•"/>
              <a:defRPr/>
            </a:pPr>
            <a:r>
              <a:rPr lang="ru-RU" dirty="0" smtClean="0">
                <a:solidFill>
                  <a:srgbClr val="00863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У меня получилось …</a:t>
            </a:r>
            <a:endParaRPr lang="ru-RU" dirty="0">
              <a:solidFill>
                <a:srgbClr val="00863D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ct val="50000"/>
              </a:spcBef>
              <a:buFont typeface="Arial" charset="0"/>
              <a:buNone/>
              <a:defRPr/>
            </a:pPr>
            <a:r>
              <a:rPr lang="ru-RU" sz="3600" b="1" i="1" dirty="0">
                <a:solidFill>
                  <a:srgbClr val="00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Своей работой на уроке </a:t>
            </a:r>
            <a:r>
              <a:rPr lang="ru-RU" sz="3600" b="1" i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endParaRPr lang="ru-RU" sz="3600" b="1" i="1" dirty="0">
              <a:solidFill>
                <a:srgbClr val="00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540000" indent="360000">
              <a:spcBef>
                <a:spcPct val="50000"/>
              </a:spcBef>
              <a:buFontTx/>
              <a:buChar char="•"/>
              <a:defRPr/>
            </a:pP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Я доволен</a:t>
            </a:r>
            <a:r>
              <a:rPr lang="ru-RU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…</a:t>
            </a:r>
          </a:p>
          <a:p>
            <a:pPr marL="540000" indent="360000">
              <a:spcBef>
                <a:spcPct val="50000"/>
              </a:spcBef>
              <a:buFontTx/>
              <a:buChar char="•"/>
              <a:defRPr/>
            </a:pPr>
            <a:r>
              <a:rPr lang="ru-RU" dirty="0" smtClean="0">
                <a:solidFill>
                  <a:srgbClr val="2116A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Я не </a:t>
            </a:r>
            <a:r>
              <a:rPr lang="ru-RU" dirty="0">
                <a:solidFill>
                  <a:srgbClr val="2116A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совсем доволен</a:t>
            </a:r>
            <a:r>
              <a:rPr lang="ru-RU" dirty="0" smtClean="0">
                <a:solidFill>
                  <a:srgbClr val="2116A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…</a:t>
            </a:r>
            <a:endParaRPr lang="ru-RU" dirty="0">
              <a:solidFill>
                <a:srgbClr val="2116AA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право 3">
            <a:hlinkClick r:id="" action="ppaction://hlinkshowjump?jump=nextslide"/>
          </p:cNvPr>
          <p:cNvSpPr/>
          <p:nvPr/>
        </p:nvSpPr>
        <p:spPr>
          <a:xfrm>
            <a:off x="7668344" y="6021288"/>
            <a:ext cx="1224136" cy="576064"/>
          </a:xfrm>
          <a:prstGeom prst="rightArrow">
            <a:avLst/>
          </a:prstGeom>
          <a:solidFill>
            <a:srgbClr val="FFFF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Далее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683568" y="1556792"/>
            <a:ext cx="7772400" cy="1800200"/>
          </a:xfrm>
        </p:spPr>
        <p:txBody>
          <a:bodyPr>
            <a:normAutofit fontScale="90000"/>
          </a:bodyPr>
          <a:lstStyle/>
          <a:p>
            <a:pPr algn="ctr" defTabSz="407526" eaLnBrk="1" hangingPunct="1">
              <a:defRPr/>
            </a:pPr>
            <a:r>
              <a:rPr lang="ru-RU" sz="36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Домашняя работа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п.9.4 стр.206</a:t>
            </a:r>
            <a:b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№825(</a:t>
            </a:r>
            <a:r>
              <a:rPr lang="ru-RU" sz="3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б,г,е,з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), №834</a:t>
            </a:r>
            <a:b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Содержимое 2"/>
          <p:cNvSpPr>
            <a:spLocks noGrp="1"/>
          </p:cNvSpPr>
          <p:nvPr>
            <p:ph idx="4294967295"/>
          </p:nvPr>
        </p:nvSpPr>
        <p:spPr>
          <a:xfrm>
            <a:off x="251520" y="476672"/>
            <a:ext cx="8568952" cy="4840288"/>
          </a:xfrm>
          <a:prstGeom prst="rect">
            <a:avLst/>
          </a:prstGeom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Arial" pitchFamily="34" charset="0"/>
              <a:buNone/>
            </a:pPr>
            <a:r>
              <a:rPr lang="ru-RU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54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“Я слышу – я забываю,</a:t>
            </a:r>
            <a:br>
              <a:rPr lang="ru-RU" sz="54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Я вижу – я запоминаю,</a:t>
            </a:r>
            <a:br>
              <a:rPr lang="ru-RU" sz="54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Я делаю – я понимаю.”</a:t>
            </a:r>
          </a:p>
          <a:p>
            <a:pPr algn="r" eaLnBrk="1" hangingPunct="1">
              <a:buFont typeface="Arial" pitchFamily="34" charset="0"/>
              <a:buNone/>
            </a:pPr>
            <a:r>
              <a:rPr lang="ru-RU" sz="4000" b="1" i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/Китайская мудрость/</a:t>
            </a:r>
            <a:endParaRPr lang="ru-RU" sz="4000" b="1" dirty="0" smtClean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>
            <a:hlinkClick r:id="" action="ppaction://hlinkshowjump?jump=nextslide"/>
          </p:cNvPr>
          <p:cNvSpPr/>
          <p:nvPr/>
        </p:nvSpPr>
        <p:spPr>
          <a:xfrm>
            <a:off x="7452320" y="6021288"/>
            <a:ext cx="1224136" cy="576064"/>
          </a:xfrm>
          <a:prstGeom prst="rightArrow">
            <a:avLst/>
          </a:prstGeom>
          <a:solidFill>
            <a:srgbClr val="FFFF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Далее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Прямая соединительная линия 7"/>
          <p:cNvCxnSpPr/>
          <p:nvPr/>
        </p:nvCxnSpPr>
        <p:spPr>
          <a:xfrm>
            <a:off x="0" y="720000"/>
            <a:ext cx="914400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943200" y="476672"/>
            <a:ext cx="7200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07.04.20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259632" y="1484784"/>
            <a:ext cx="7200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Классная работа.</a:t>
            </a:r>
          </a:p>
          <a:p>
            <a:pPr algn="ctr"/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право 4">
            <a:hlinkClick r:id="" action="ppaction://hlinkshowjump?jump=nextslide"/>
          </p:cNvPr>
          <p:cNvSpPr/>
          <p:nvPr/>
        </p:nvSpPr>
        <p:spPr>
          <a:xfrm>
            <a:off x="7452320" y="6021288"/>
            <a:ext cx="1224136" cy="576064"/>
          </a:xfrm>
          <a:prstGeom prst="rightArrow">
            <a:avLst/>
          </a:prstGeom>
          <a:solidFill>
            <a:srgbClr val="FFFF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Далее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1895471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229600" cy="928687"/>
          </a:xfrm>
        </p:spPr>
        <p:txBody>
          <a:bodyPr anchor="ctr" anchorCtr="1"/>
          <a:lstStyle/>
          <a:p>
            <a:pPr eaLnBrk="1" hangingPunct="1"/>
            <a:r>
              <a:rPr lang="ru-RU" sz="36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Найди лишнее число!</a:t>
            </a:r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>
            <p:ph idx="1"/>
          </p:nvPr>
        </p:nvGraphicFramePr>
        <p:xfrm>
          <a:off x="827584" y="980728"/>
          <a:ext cx="6286500" cy="5353050"/>
        </p:xfrm>
        <a:graphic>
          <a:graphicData uri="http://schemas.openxmlformats.org/presentationml/2006/ole">
            <p:oleObj spid="_x0000_s1026" name="Формула" r:id="rId3" imgW="1968480" imgH="1676160" progId="">
              <p:embed/>
            </p:oleObj>
          </a:graphicData>
        </a:graphic>
      </p:graphicFrame>
      <p:sp>
        <p:nvSpPr>
          <p:cNvPr id="5" name="Стрелка вправо 4">
            <a:hlinkClick r:id="" action="ppaction://hlinkshowjump?jump=nextslide"/>
          </p:cNvPr>
          <p:cNvSpPr/>
          <p:nvPr/>
        </p:nvSpPr>
        <p:spPr>
          <a:xfrm>
            <a:off x="7452320" y="6021288"/>
            <a:ext cx="1224136" cy="576064"/>
          </a:xfrm>
          <a:prstGeom prst="rightArrow">
            <a:avLst/>
          </a:prstGeom>
          <a:solidFill>
            <a:srgbClr val="FFFF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Далее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380312" y="1412776"/>
            <a:ext cx="1584176" cy="36004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Проверка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380312" y="3501008"/>
            <a:ext cx="1584176" cy="36004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Проверка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380312" y="5301208"/>
            <a:ext cx="1584176" cy="36004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Проверка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3635896" y="980728"/>
            <a:ext cx="1008112" cy="151216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3707904" y="2924944"/>
            <a:ext cx="1008112" cy="151216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4860032" y="5013176"/>
            <a:ext cx="1008112" cy="151216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Облако 13"/>
          <p:cNvSpPr/>
          <p:nvPr/>
        </p:nvSpPr>
        <p:spPr>
          <a:xfrm>
            <a:off x="6691734" y="657200"/>
            <a:ext cx="1428750" cy="928687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21" name="Облако 20"/>
          <p:cNvSpPr/>
          <p:nvPr/>
        </p:nvSpPr>
        <p:spPr>
          <a:xfrm>
            <a:off x="6691734" y="657200"/>
            <a:ext cx="1552674" cy="1043608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i="1" dirty="0"/>
          </a:p>
        </p:txBody>
      </p:sp>
      <p:graphicFrame>
        <p:nvGraphicFramePr>
          <p:cNvPr id="2050" name="Object 6"/>
          <p:cNvGraphicFramePr>
            <a:graphicFrameLocks noChangeAspect="1"/>
          </p:cNvGraphicFramePr>
          <p:nvPr/>
        </p:nvGraphicFramePr>
        <p:xfrm>
          <a:off x="5120109" y="1943075"/>
          <a:ext cx="1227138" cy="831850"/>
        </p:xfrm>
        <a:graphic>
          <a:graphicData uri="http://schemas.openxmlformats.org/presentationml/2006/ole">
            <p:oleObj spid="_x0000_s2050" name="Формула" r:id="rId3" imgW="469800" imgH="393480" progId="">
              <p:embed/>
            </p:oleObj>
          </a:graphicData>
        </a:graphic>
      </p:graphicFrame>
      <p:sp>
        <p:nvSpPr>
          <p:cNvPr id="20" name="Облако 19"/>
          <p:cNvSpPr/>
          <p:nvPr/>
        </p:nvSpPr>
        <p:spPr>
          <a:xfrm>
            <a:off x="4977234" y="1871636"/>
            <a:ext cx="1610990" cy="1125315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i="1" dirty="0"/>
          </a:p>
        </p:txBody>
      </p:sp>
      <p:graphicFrame>
        <p:nvGraphicFramePr>
          <p:cNvPr id="2051" name="Object 4"/>
          <p:cNvGraphicFramePr>
            <a:graphicFrameLocks noChangeAspect="1"/>
          </p:cNvGraphicFramePr>
          <p:nvPr/>
        </p:nvGraphicFramePr>
        <p:xfrm>
          <a:off x="3762797" y="3014637"/>
          <a:ext cx="498475" cy="1041400"/>
        </p:xfrm>
        <a:graphic>
          <a:graphicData uri="http://schemas.openxmlformats.org/presentationml/2006/ole">
            <p:oleObj spid="_x0000_s2051" name="Формула" r:id="rId4" imgW="152280" imgH="393480" progId="">
              <p:embed/>
            </p:oleObj>
          </a:graphicData>
        </a:graphic>
      </p:graphicFrame>
      <p:sp>
        <p:nvSpPr>
          <p:cNvPr id="19" name="Облако 18"/>
          <p:cNvSpPr/>
          <p:nvPr/>
        </p:nvSpPr>
        <p:spPr>
          <a:xfrm>
            <a:off x="3334172" y="3086075"/>
            <a:ext cx="1381844" cy="1063005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i="1" dirty="0"/>
          </a:p>
        </p:txBody>
      </p:sp>
      <p:sp>
        <p:nvSpPr>
          <p:cNvPr id="8" name="Облако 7"/>
          <p:cNvSpPr/>
          <p:nvPr/>
        </p:nvSpPr>
        <p:spPr>
          <a:xfrm>
            <a:off x="1619672" y="4300512"/>
            <a:ext cx="1285875" cy="928688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i="1" dirty="0"/>
          </a:p>
        </p:txBody>
      </p:sp>
      <p:sp>
        <p:nvSpPr>
          <p:cNvPr id="7" name="Облако 6"/>
          <p:cNvSpPr/>
          <p:nvPr/>
        </p:nvSpPr>
        <p:spPr>
          <a:xfrm>
            <a:off x="1619672" y="4300512"/>
            <a:ext cx="1512168" cy="121672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i="1" dirty="0"/>
          </a:p>
        </p:txBody>
      </p:sp>
      <p:sp>
        <p:nvSpPr>
          <p:cNvPr id="9" name="Стрелка углом 8"/>
          <p:cNvSpPr/>
          <p:nvPr/>
        </p:nvSpPr>
        <p:spPr>
          <a:xfrm>
            <a:off x="2191172" y="3300387"/>
            <a:ext cx="1143000" cy="1000125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3750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Стрелка углом 10"/>
          <p:cNvSpPr/>
          <p:nvPr/>
        </p:nvSpPr>
        <p:spPr>
          <a:xfrm>
            <a:off x="3834234" y="2085950"/>
            <a:ext cx="1143000" cy="1000125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3750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Стрелка углом 12"/>
          <p:cNvSpPr/>
          <p:nvPr/>
        </p:nvSpPr>
        <p:spPr>
          <a:xfrm>
            <a:off x="5548734" y="871512"/>
            <a:ext cx="1143000" cy="1000125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3750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064" name="TextBox 16"/>
          <p:cNvSpPr txBox="1">
            <a:spLocks noChangeArrowheads="1"/>
          </p:cNvSpPr>
          <p:nvPr/>
        </p:nvSpPr>
        <p:spPr bwMode="auto">
          <a:xfrm>
            <a:off x="5334422" y="514325"/>
            <a:ext cx="8572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latin typeface="Calibri" pitchFamily="34" charset="0"/>
              </a:rPr>
              <a:t>х 5</a:t>
            </a:r>
          </a:p>
        </p:txBody>
      </p:sp>
      <p:graphicFrame>
        <p:nvGraphicFramePr>
          <p:cNvPr id="2052" name="Object 18"/>
          <p:cNvGraphicFramePr>
            <a:graphicFrameLocks noChangeAspect="1"/>
          </p:cNvGraphicFramePr>
          <p:nvPr/>
        </p:nvGraphicFramePr>
        <p:xfrm>
          <a:off x="2056284" y="4246537"/>
          <a:ext cx="571500" cy="982663"/>
        </p:xfrm>
        <a:graphic>
          <a:graphicData uri="http://schemas.openxmlformats.org/presentationml/2006/ole">
            <p:oleObj spid="_x0000_s2052" name="Формула" r:id="rId5" imgW="152280" imgH="393480" progId="">
              <p:embed/>
            </p:oleObj>
          </a:graphicData>
        </a:graphic>
      </p:graphicFrame>
      <p:graphicFrame>
        <p:nvGraphicFramePr>
          <p:cNvPr id="2053" name="Object 9"/>
          <p:cNvGraphicFramePr>
            <a:graphicFrameLocks noChangeAspect="1"/>
          </p:cNvGraphicFramePr>
          <p:nvPr/>
        </p:nvGraphicFramePr>
        <p:xfrm>
          <a:off x="1905422" y="2443137"/>
          <a:ext cx="871537" cy="1041400"/>
        </p:xfrm>
        <a:graphic>
          <a:graphicData uri="http://schemas.openxmlformats.org/presentationml/2006/ole">
            <p:oleObj spid="_x0000_s2053" name="Формула" r:id="rId6" imgW="266400" imgH="393480" progId="">
              <p:embed/>
            </p:oleObj>
          </a:graphicData>
        </a:graphic>
      </p:graphicFrame>
      <p:graphicFrame>
        <p:nvGraphicFramePr>
          <p:cNvPr id="2054" name="Object 5"/>
          <p:cNvGraphicFramePr>
            <a:graphicFrameLocks noChangeAspect="1"/>
          </p:cNvGraphicFramePr>
          <p:nvPr/>
        </p:nvGraphicFramePr>
        <p:xfrm>
          <a:off x="3119859" y="1228700"/>
          <a:ext cx="1162050" cy="1041400"/>
        </p:xfrm>
        <a:graphic>
          <a:graphicData uri="http://schemas.openxmlformats.org/presentationml/2006/ole">
            <p:oleObj spid="_x0000_s2054" name="Формула" r:id="rId7" imgW="355320" imgH="393480" progId="">
              <p:embed/>
            </p:oleObj>
          </a:graphicData>
        </a:graphic>
      </p:graphicFrame>
      <p:sp>
        <p:nvSpPr>
          <p:cNvPr id="17" name="Стрелка вправо 16">
            <a:hlinkClick r:id="" action="ppaction://hlinkshowjump?jump=nextslide"/>
          </p:cNvPr>
          <p:cNvSpPr/>
          <p:nvPr/>
        </p:nvSpPr>
        <p:spPr>
          <a:xfrm>
            <a:off x="7452320" y="6021288"/>
            <a:ext cx="1224136" cy="576064"/>
          </a:xfrm>
          <a:prstGeom prst="rightArrow">
            <a:avLst/>
          </a:prstGeom>
          <a:solidFill>
            <a:srgbClr val="FFFF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Далее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Облако 13"/>
          <p:cNvSpPr/>
          <p:nvPr/>
        </p:nvSpPr>
        <p:spPr>
          <a:xfrm>
            <a:off x="7000875" y="357188"/>
            <a:ext cx="1428750" cy="928687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sp>
        <p:nvSpPr>
          <p:cNvPr id="21" name="Облако 20"/>
          <p:cNvSpPr/>
          <p:nvPr/>
        </p:nvSpPr>
        <p:spPr>
          <a:xfrm>
            <a:off x="7000874" y="357188"/>
            <a:ext cx="1459557" cy="1055588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i="1" dirty="0"/>
          </a:p>
        </p:txBody>
      </p:sp>
      <p:graphicFrame>
        <p:nvGraphicFramePr>
          <p:cNvPr id="3074" name="Object 22"/>
          <p:cNvGraphicFramePr>
            <a:graphicFrameLocks noChangeAspect="1"/>
          </p:cNvGraphicFramePr>
          <p:nvPr/>
        </p:nvGraphicFramePr>
        <p:xfrm>
          <a:off x="5562600" y="1500188"/>
          <a:ext cx="747713" cy="1041400"/>
        </p:xfrm>
        <a:graphic>
          <a:graphicData uri="http://schemas.openxmlformats.org/presentationml/2006/ole">
            <p:oleObj spid="_x0000_s3074" name="Формула" r:id="rId3" imgW="228600" imgH="393480" progId="">
              <p:embed/>
            </p:oleObj>
          </a:graphicData>
        </a:graphic>
      </p:graphicFrame>
      <p:sp>
        <p:nvSpPr>
          <p:cNvPr id="20" name="Облако 19"/>
          <p:cNvSpPr/>
          <p:nvPr/>
        </p:nvSpPr>
        <p:spPr>
          <a:xfrm>
            <a:off x="5286374" y="1571624"/>
            <a:ext cx="1445865" cy="1065287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i="1" dirty="0"/>
          </a:p>
        </p:txBody>
      </p:sp>
      <p:graphicFrame>
        <p:nvGraphicFramePr>
          <p:cNvPr id="3075" name="Object 20"/>
          <p:cNvGraphicFramePr>
            <a:graphicFrameLocks noChangeAspect="1"/>
          </p:cNvGraphicFramePr>
          <p:nvPr/>
        </p:nvGraphicFramePr>
        <p:xfrm>
          <a:off x="3971925" y="2714625"/>
          <a:ext cx="498475" cy="1041400"/>
        </p:xfrm>
        <a:graphic>
          <a:graphicData uri="http://schemas.openxmlformats.org/presentationml/2006/ole">
            <p:oleObj spid="_x0000_s3075" name="Формула" r:id="rId4" imgW="152280" imgH="393480" progId="">
              <p:embed/>
            </p:oleObj>
          </a:graphicData>
        </a:graphic>
      </p:graphicFrame>
      <p:sp>
        <p:nvSpPr>
          <p:cNvPr id="19" name="Облако 18"/>
          <p:cNvSpPr/>
          <p:nvPr/>
        </p:nvSpPr>
        <p:spPr>
          <a:xfrm>
            <a:off x="3643313" y="2786063"/>
            <a:ext cx="1432743" cy="1146993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i="1" dirty="0"/>
          </a:p>
        </p:txBody>
      </p:sp>
      <p:sp>
        <p:nvSpPr>
          <p:cNvPr id="7" name="Облако 6"/>
          <p:cNvSpPr/>
          <p:nvPr/>
        </p:nvSpPr>
        <p:spPr>
          <a:xfrm>
            <a:off x="1928813" y="4000500"/>
            <a:ext cx="1491059" cy="1084684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9" name="Стрелка углом 8"/>
          <p:cNvSpPr/>
          <p:nvPr/>
        </p:nvSpPr>
        <p:spPr>
          <a:xfrm>
            <a:off x="2500313" y="3000375"/>
            <a:ext cx="1143000" cy="1000125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3750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Стрелка углом 10"/>
          <p:cNvSpPr/>
          <p:nvPr/>
        </p:nvSpPr>
        <p:spPr>
          <a:xfrm>
            <a:off x="4143375" y="1785938"/>
            <a:ext cx="1143000" cy="1000125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3750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Стрелка углом 12"/>
          <p:cNvSpPr/>
          <p:nvPr/>
        </p:nvSpPr>
        <p:spPr>
          <a:xfrm>
            <a:off x="5857875" y="571500"/>
            <a:ext cx="1143000" cy="1000125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3750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graphicFrame>
        <p:nvGraphicFramePr>
          <p:cNvPr id="3076" name="Object 9"/>
          <p:cNvGraphicFramePr>
            <a:graphicFrameLocks noChangeAspect="1"/>
          </p:cNvGraphicFramePr>
          <p:nvPr/>
        </p:nvGraphicFramePr>
        <p:xfrm>
          <a:off x="2235200" y="2143125"/>
          <a:ext cx="828675" cy="1041400"/>
        </p:xfrm>
        <a:graphic>
          <a:graphicData uri="http://schemas.openxmlformats.org/presentationml/2006/ole">
            <p:oleObj spid="_x0000_s3076" name="Формула" r:id="rId5" imgW="253800" imgH="393480" progId="">
              <p:embed/>
            </p:oleObj>
          </a:graphicData>
        </a:graphic>
      </p:graphicFrame>
      <p:graphicFrame>
        <p:nvGraphicFramePr>
          <p:cNvPr id="3077" name="Object 21"/>
          <p:cNvGraphicFramePr>
            <a:graphicFrameLocks noChangeAspect="1"/>
          </p:cNvGraphicFramePr>
          <p:nvPr/>
        </p:nvGraphicFramePr>
        <p:xfrm>
          <a:off x="4071938" y="857250"/>
          <a:ext cx="1081087" cy="1071563"/>
        </p:xfrm>
        <a:graphic>
          <a:graphicData uri="http://schemas.openxmlformats.org/presentationml/2006/ole">
            <p:oleObj spid="_x0000_s3077" name="Формула" r:id="rId6" imgW="330120" imgH="393480" progId="">
              <p:embed/>
            </p:oleObj>
          </a:graphicData>
        </a:graphic>
      </p:graphicFrame>
      <p:graphicFrame>
        <p:nvGraphicFramePr>
          <p:cNvPr id="3078" name="Object 21"/>
          <p:cNvGraphicFramePr>
            <a:graphicFrameLocks noChangeAspect="1"/>
          </p:cNvGraphicFramePr>
          <p:nvPr/>
        </p:nvGraphicFramePr>
        <p:xfrm>
          <a:off x="6084888" y="0"/>
          <a:ext cx="790575" cy="1071563"/>
        </p:xfrm>
        <a:graphic>
          <a:graphicData uri="http://schemas.openxmlformats.org/presentationml/2006/ole">
            <p:oleObj spid="_x0000_s3078" name="Формула" r:id="rId7" imgW="241200" imgH="393480" progId="">
              <p:embed/>
            </p:oleObj>
          </a:graphicData>
        </a:graphic>
      </p:graphicFrame>
      <p:sp>
        <p:nvSpPr>
          <p:cNvPr id="15" name="Стрелка вправо 14">
            <a:hlinkClick r:id="" action="ppaction://hlinkshowjump?jump=nextslide"/>
          </p:cNvPr>
          <p:cNvSpPr/>
          <p:nvPr/>
        </p:nvSpPr>
        <p:spPr>
          <a:xfrm>
            <a:off x="7604720" y="6173688"/>
            <a:ext cx="1224136" cy="576064"/>
          </a:xfrm>
          <a:prstGeom prst="rightArrow">
            <a:avLst/>
          </a:prstGeom>
          <a:solidFill>
            <a:srgbClr val="FFFF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Далее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Содержимое 2"/>
          <p:cNvSpPr>
            <a:spLocks noGrp="1"/>
          </p:cNvSpPr>
          <p:nvPr>
            <p:ph idx="1"/>
          </p:nvPr>
        </p:nvSpPr>
        <p:spPr>
          <a:xfrm>
            <a:off x="428625" y="2143125"/>
            <a:ext cx="8229600" cy="3357563"/>
          </a:xfrm>
        </p:spPr>
        <p:txBody>
          <a:bodyPr/>
          <a:lstStyle/>
          <a:p>
            <a:pPr algn="ctr" eaLnBrk="1" hangingPunct="1">
              <a:buFont typeface="Arial" pitchFamily="34" charset="0"/>
              <a:buNone/>
            </a:pPr>
            <a:r>
              <a:rPr lang="ru-RU" sz="6000" b="1" i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Умножение дроби на натуральное число.</a:t>
            </a:r>
            <a:endParaRPr lang="ru-RU" sz="6000" dirty="0" smtClean="0"/>
          </a:p>
        </p:txBody>
      </p:sp>
      <p:sp>
        <p:nvSpPr>
          <p:cNvPr id="4" name="Стрелка вправо 3">
            <a:hlinkClick r:id="" action="ppaction://hlinkshowjump?jump=nextslide"/>
          </p:cNvPr>
          <p:cNvSpPr/>
          <p:nvPr/>
        </p:nvSpPr>
        <p:spPr>
          <a:xfrm>
            <a:off x="7604720" y="6173688"/>
            <a:ext cx="1224136" cy="576064"/>
          </a:xfrm>
          <a:prstGeom prst="rightArrow">
            <a:avLst/>
          </a:prstGeom>
          <a:solidFill>
            <a:srgbClr val="FFFF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Далее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11430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sz="36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Задача 1</a:t>
            </a:r>
          </a:p>
        </p:txBody>
      </p:sp>
      <p:sp>
        <p:nvSpPr>
          <p:cNvPr id="4100" name="Содержимое 2"/>
          <p:cNvSpPr>
            <a:spLocks noGrp="1"/>
          </p:cNvSpPr>
          <p:nvPr>
            <p:ph idx="1"/>
          </p:nvPr>
        </p:nvSpPr>
        <p:spPr>
          <a:xfrm>
            <a:off x="539552" y="1268760"/>
            <a:ext cx="8229600" cy="4114800"/>
          </a:xfrm>
        </p:spPr>
        <p:txBody>
          <a:bodyPr/>
          <a:lstStyle/>
          <a:p>
            <a:pPr algn="ctr" eaLnBrk="1" hangingPunct="1">
              <a:buFont typeface="Arial" pitchFamily="34" charset="0"/>
              <a:buNone/>
            </a:pP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   Найдите периметр цветочной клумбы, имеющей форму </a:t>
            </a:r>
          </a:p>
          <a:p>
            <a:pPr algn="ctr" eaLnBrk="1" hangingPunct="1">
              <a:buFont typeface="Arial" pitchFamily="34" charset="0"/>
              <a:buNone/>
            </a:pP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квадрата со стороной         м.</a:t>
            </a:r>
          </a:p>
        </p:txBody>
      </p:sp>
      <p:graphicFrame>
        <p:nvGraphicFramePr>
          <p:cNvPr id="4098" name="Object 9"/>
          <p:cNvGraphicFramePr>
            <a:graphicFrameLocks noChangeAspect="1"/>
          </p:cNvGraphicFramePr>
          <p:nvPr/>
        </p:nvGraphicFramePr>
        <p:xfrm>
          <a:off x="6660232" y="2492896"/>
          <a:ext cx="504056" cy="1056117"/>
        </p:xfrm>
        <a:graphic>
          <a:graphicData uri="http://schemas.openxmlformats.org/presentationml/2006/ole">
            <p:oleObj spid="_x0000_s4098" name="Формула" r:id="rId3" imgW="152280" imgH="393480" progId="">
              <p:embed/>
            </p:oleObj>
          </a:graphicData>
        </a:graphic>
      </p:graphicFrame>
      <p:sp>
        <p:nvSpPr>
          <p:cNvPr id="7" name="Заголовок 1"/>
          <p:cNvSpPr txBox="1">
            <a:spLocks/>
          </p:cNvSpPr>
          <p:nvPr/>
        </p:nvSpPr>
        <p:spPr>
          <a:xfrm>
            <a:off x="539552" y="393305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i="0" strike="noStrike" kern="1200" cap="none" spc="0" normalizeH="0" baseline="0" noProof="0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91880" y="4221088"/>
            <a:ext cx="2714625" cy="800100"/>
          </a:xfrm>
          <a:prstGeom prst="rect">
            <a:avLst/>
          </a:prstGeom>
          <a:noFill/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539552" y="4437112"/>
            <a:ext cx="8229600" cy="27809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i="0" strike="noStrike" kern="1200" cap="none" spc="0" normalizeH="0" baseline="0" noProof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Мы можем                               ,</a:t>
            </a:r>
            <a:r>
              <a:rPr kumimoji="0" lang="ru-RU" sz="3600" i="0" strike="noStrike" kern="1200" cap="none" spc="0" normalizeH="0" noProof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i="0" strike="noStrike" kern="1200" cap="none" spc="0" normalizeH="0" noProof="0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i="0" strike="noStrike" kern="1200" cap="none" spc="0" normalizeH="0" noProof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         а можем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3600" baseline="0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i="0" strike="noStrike" kern="1200" cap="none" spc="0" normalizeH="0" baseline="0" noProof="0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1" name="Стрелка вправо 10"/>
          <p:cNvSpPr/>
          <p:nvPr/>
        </p:nvSpPr>
        <p:spPr>
          <a:xfrm>
            <a:off x="2987824" y="4365104"/>
            <a:ext cx="144016" cy="648072"/>
          </a:xfrm>
          <a:prstGeom prst="rightArrow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>
            <a:hlinkClick r:id="" action="ppaction://hlinkshowjump?jump=nextslide"/>
          </p:cNvPr>
          <p:cNvSpPr/>
          <p:nvPr/>
        </p:nvSpPr>
        <p:spPr>
          <a:xfrm>
            <a:off x="7452320" y="6021288"/>
            <a:ext cx="1224136" cy="576064"/>
          </a:xfrm>
          <a:prstGeom prst="rightArrow">
            <a:avLst/>
          </a:prstGeom>
          <a:solidFill>
            <a:srgbClr val="FFFF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Далее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67944" y="5517232"/>
            <a:ext cx="1295400" cy="800100"/>
          </a:xfrm>
          <a:prstGeom prst="rect">
            <a:avLst/>
          </a:prstGeom>
          <a:noFill/>
        </p:spPr>
      </p:pic>
      <p:pic>
        <p:nvPicPr>
          <p:cNvPr id="4105" name="Picture 9" descr="https://im0-tub-ru.yandex.net/i?id=431b2c4cae9ed8218f04593570333d2d&amp;n=13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262" r="14951" b="5501"/>
          <a:stretch>
            <a:fillRect/>
          </a:stretch>
        </p:blipFill>
        <p:spPr bwMode="auto">
          <a:xfrm>
            <a:off x="5580112" y="5301208"/>
            <a:ext cx="792088" cy="11734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Стрелка вправо 10">
            <a:hlinkClick r:id="" action="ppaction://hlinkshowjump?jump=nextslide"/>
          </p:cNvPr>
          <p:cNvSpPr/>
          <p:nvPr/>
        </p:nvSpPr>
        <p:spPr>
          <a:xfrm>
            <a:off x="7452320" y="6021288"/>
            <a:ext cx="1224136" cy="576064"/>
          </a:xfrm>
          <a:prstGeom prst="rightArrow">
            <a:avLst/>
          </a:prstGeom>
          <a:solidFill>
            <a:srgbClr val="FFFF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Далее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2289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35696" y="3068960"/>
            <a:ext cx="5362882" cy="122413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07704" y="620688"/>
            <a:ext cx="5277158" cy="136815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0" y="1190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6407</TotalTime>
  <Words>119</Words>
  <Application>Microsoft Office PowerPoint</Application>
  <PresentationFormat>Экран (4:3)</PresentationFormat>
  <Paragraphs>48</Paragraphs>
  <Slides>13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Тема Office</vt:lpstr>
      <vt:lpstr>Формула</vt:lpstr>
      <vt:lpstr>Слайд 1</vt:lpstr>
      <vt:lpstr>Слайд 2</vt:lpstr>
      <vt:lpstr>Слайд 3</vt:lpstr>
      <vt:lpstr>Найди лишнее число!</vt:lpstr>
      <vt:lpstr>Слайд 5</vt:lpstr>
      <vt:lpstr>Слайд 6</vt:lpstr>
      <vt:lpstr>Слайд 7</vt:lpstr>
      <vt:lpstr>Задача 1</vt:lpstr>
      <vt:lpstr>Слайд 9</vt:lpstr>
      <vt:lpstr>Слайд 10</vt:lpstr>
      <vt:lpstr>Слайд 11</vt:lpstr>
      <vt:lpstr>Слайд 12</vt:lpstr>
      <vt:lpstr>Домашняя работа  п.9.4 стр.206 №825(б,г,е,з), №834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svg</dc:creator>
  <cp:lastModifiedBy>Катя</cp:lastModifiedBy>
  <cp:revision>850</cp:revision>
  <dcterms:created xsi:type="dcterms:W3CDTF">2015-06-18T09:54:57Z</dcterms:created>
  <dcterms:modified xsi:type="dcterms:W3CDTF">2020-09-17T06:34:58Z</dcterms:modified>
</cp:coreProperties>
</file>