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462" r:id="rId2"/>
    <p:sldId id="458" r:id="rId3"/>
    <p:sldId id="485" r:id="rId4"/>
    <p:sldId id="484" r:id="rId5"/>
    <p:sldId id="486" r:id="rId6"/>
    <p:sldId id="483" r:id="rId7"/>
    <p:sldId id="487" r:id="rId8"/>
    <p:sldId id="488" r:id="rId9"/>
    <p:sldId id="489" r:id="rId10"/>
    <p:sldId id="490" r:id="rId11"/>
    <p:sldId id="474" r:id="rId12"/>
    <p:sldId id="4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034"/>
    <a:srgbClr val="066C45"/>
    <a:srgbClr val="82E880"/>
    <a:srgbClr val="D3DFBF"/>
    <a:srgbClr val="F0F4FA"/>
    <a:srgbClr val="D8E2F4"/>
    <a:srgbClr val="FFFFCC"/>
    <a:srgbClr val="FFFFFF"/>
    <a:srgbClr val="E5EBF7"/>
    <a:srgbClr val="DEE7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9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703E8-1498-4CFE-B1D5-A78ACE61EC2B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7E8E5-2E9B-4F3A-B7BD-ABB0AB5A4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93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35A3C-7BE6-4E67-B492-EBF06EC7A75F}" type="datetime1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F1ACE-369C-42A1-A59B-DEF1928F9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B984F-2CA1-4D75-9243-8797CE9FEA15}" type="datetime1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48243-7419-41EB-B1DB-F63793894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l="-3000" t="-24000" r="-4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3568" y="1844824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Доброе утро!</a:t>
            </a: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4499992" y="4797152"/>
            <a:ext cx="761942" cy="32400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rgbClr val="066C45"/>
                </a:solidFill>
                <a:latin typeface="Cambria Math" pitchFamily="18" charset="0"/>
                <a:ea typeface="Cambria Math" pitchFamily="18" charset="0"/>
              </a:rPr>
              <a:t>P</a:t>
            </a:r>
            <a:endParaRPr lang="ru-RU" sz="2400" i="1" dirty="0">
              <a:solidFill>
                <a:srgbClr val="066C45"/>
              </a:solidFill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0" name="TextBox 39"/>
              <p:cNvSpPr txBox="1"/>
              <p:nvPr/>
            </p:nvSpPr>
            <p:spPr>
              <a:xfrm>
                <a:off x="1127899" y="4722056"/>
                <a:ext cx="3183885" cy="6161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 pitchFamily="18" charset="0"/>
                      </a:rPr>
                      <m:t>(</m:t>
                    </m:r>
                    <m:r>
                      <a:rPr lang="en-US" sz="2400" i="1" smtClean="0">
                        <a:latin typeface="Cambria Math"/>
                        <a:ea typeface="Cambria Math" pitchFamily="18" charset="0"/>
                      </a:rPr>
                      <m:t>3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+2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) 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∙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=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18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(м)</a:t>
                </a:r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899" y="4722056"/>
                <a:ext cx="3183885" cy="61619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6796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52000"/>
            <a:ext cx="9144000" cy="34930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5" name="Скругленный прямоугольник 24"/>
          <p:cNvSpPr/>
          <p:nvPr/>
        </p:nvSpPr>
        <p:spPr>
          <a:xfrm>
            <a:off x="4499992" y="5593335"/>
            <a:ext cx="761942" cy="32400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solidFill>
                  <a:srgbClr val="066C45"/>
                </a:solidFill>
                <a:latin typeface="Cambria Math" pitchFamily="18" charset="0"/>
                <a:ea typeface="Cambria Math" pitchFamily="18" charset="0"/>
              </a:rPr>
              <a:t>S</a:t>
            </a:r>
            <a:endParaRPr lang="ru-RU" sz="2400" i="1" dirty="0">
              <a:solidFill>
                <a:srgbClr val="066C45"/>
              </a:solidFill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6" name="TextBox 25"/>
              <p:cNvSpPr txBox="1"/>
              <p:nvPr/>
            </p:nvSpPr>
            <p:spPr>
              <a:xfrm>
                <a:off x="1127899" y="5518239"/>
                <a:ext cx="2606804" cy="6161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 pitchFamily="18" charset="0"/>
                      </a:rPr>
                      <m:t>3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∙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 = 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7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 (м</a:t>
                </a:r>
                <a:r>
                  <a:rPr lang="ru-RU" sz="2400" baseline="30000" dirty="0" smtClean="0">
                    <a:latin typeface="Cambria Math" pitchFamily="18" charset="0"/>
                    <a:ea typeface="Cambria Math" pitchFamily="18" charset="0"/>
                  </a:rPr>
                  <a:t>2</a:t>
                </a:r>
                <a:r>
                  <a:rPr lang="ru-RU" sz="24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ru-RU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899" y="5518239"/>
                <a:ext cx="2606804" cy="61619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233" b="-6796"/>
                </a:stretch>
              </a:blip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5"/>
          <p:cNvSpPr>
            <a:spLocks noChangeArrowheads="1"/>
          </p:cNvSpPr>
          <p:nvPr/>
        </p:nvSpPr>
        <p:spPr bwMode="black">
          <a:xfrm>
            <a:off x="827584" y="260648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Решаем задачи</a:t>
            </a:r>
            <a:endParaRPr lang="en-US" alt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1772816"/>
            <a:ext cx="4320480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491880" y="1268760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08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40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555776" y="332656"/>
            <a:ext cx="3527896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Дополнительно: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7668344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952500" cy="80962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24744"/>
            <a:ext cx="1373259" cy="13115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96952"/>
            <a:ext cx="9144000" cy="9601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00869" y="2279960"/>
            <a:ext cx="761942" cy="32400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66C45"/>
                </a:solidFill>
                <a:ea typeface="Cambria Math" pitchFamily="18" charset="0"/>
              </a:rPr>
              <a:t>а</a:t>
            </a:r>
            <a:endParaRPr lang="ru-RU" sz="2400" dirty="0">
              <a:solidFill>
                <a:srgbClr val="066C45"/>
              </a:solidFill>
              <a:ea typeface="Cambria Math" pitchFamily="18" charset="0"/>
            </a:endParaRPr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42202" y="2276872"/>
            <a:ext cx="381836" cy="616964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12713" y="2279960"/>
            <a:ext cx="761942" cy="32400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66C45"/>
                </a:solidFill>
                <a:ea typeface="Cambria Math" pitchFamily="18" charset="0"/>
              </a:rPr>
              <a:t>б</a:t>
            </a:r>
            <a:endParaRPr lang="ru-RU" sz="2400" dirty="0">
              <a:solidFill>
                <a:srgbClr val="066C45"/>
              </a:solidFill>
              <a:ea typeface="Cambria Math" pitchFamily="18" charset="0"/>
            </a:endParaRPr>
          </a:p>
        </p:txBody>
      </p:sp>
      <p:sp>
        <p:nvSpPr>
          <p:cNvPr id="13" name="Text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4046" y="2276872"/>
            <a:ext cx="603050" cy="614655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23191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800200"/>
          </a:xfrm>
        </p:spPr>
        <p:txBody>
          <a:bodyPr>
            <a:normAutofit fontScale="90000"/>
          </a:bodyPr>
          <a:lstStyle/>
          <a:p>
            <a:pPr algn="ctr" defTabSz="407526" eaLnBrk="1" hangingPunct="1">
              <a:defRPr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п.9.4 стр.206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836, </a:t>
            </a: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842, №846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43200" y="47667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09.04.20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1484784"/>
            <a:ext cx="72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Умножение смешанных чисел.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32656"/>
            <a:ext cx="82809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дробь называют несократимой?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Какая дробь называется правильной?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Какая дробь называется неправильной?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из неправильной дроби выделить целую часть?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записать число в виде неправильной дроби?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умножить дробь на натуральное число?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выполнить умножение двух дробей?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0" y="280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1547664" y="188640"/>
            <a:ext cx="62646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Разгадать слово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0" y="239554"/>
            <a:ext cx="33534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∙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059832" y="3212976"/>
            <a:ext cx="3747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Лента ответов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1043610" y="3933056"/>
          <a:ext cx="7416823" cy="1800200"/>
        </p:xfrm>
        <a:graphic>
          <a:graphicData uri="http://schemas.openxmlformats.org/drawingml/2006/table">
            <a:tbl>
              <a:tblPr/>
              <a:tblGrid>
                <a:gridCol w="823747"/>
                <a:gridCol w="823747"/>
                <a:gridCol w="823747"/>
                <a:gridCol w="823747"/>
                <a:gridCol w="823747"/>
                <a:gridCol w="824522"/>
                <a:gridCol w="824522"/>
                <a:gridCol w="824522"/>
                <a:gridCol w="824522"/>
              </a:tblGrid>
              <a:tr h="1017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782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Ь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005064"/>
            <a:ext cx="288032" cy="936104"/>
          </a:xfrm>
          <a:prstGeom prst="rect">
            <a:avLst/>
          </a:prstGeom>
          <a:noFill/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005064"/>
            <a:ext cx="720080" cy="955208"/>
          </a:xfrm>
          <a:prstGeom prst="rect">
            <a:avLst/>
          </a:prstGeom>
          <a:noFill/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005064"/>
            <a:ext cx="504056" cy="963637"/>
          </a:xfrm>
          <a:prstGeom prst="rect">
            <a:avLst/>
          </a:prstGeom>
          <a:noFill/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4005064"/>
            <a:ext cx="288032" cy="936104"/>
          </a:xfrm>
          <a:prstGeom prst="rect">
            <a:avLst/>
          </a:prstGeom>
          <a:noFill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005064"/>
            <a:ext cx="720080" cy="955209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005064"/>
            <a:ext cx="432048" cy="921702"/>
          </a:xfrm>
          <a:prstGeom prst="rect">
            <a:avLst/>
          </a:prstGeom>
          <a:noFill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4005064"/>
            <a:ext cx="432048" cy="936104"/>
          </a:xfrm>
          <a:prstGeom prst="rect">
            <a:avLst/>
          </a:prstGeom>
          <a:noFill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005064"/>
            <a:ext cx="504056" cy="963636"/>
          </a:xfrm>
          <a:prstGeom prst="rect">
            <a:avLst/>
          </a:prstGeom>
          <a:noFill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005064"/>
            <a:ext cx="432048" cy="936104"/>
          </a:xfrm>
          <a:prstGeom prst="rect">
            <a:avLst/>
          </a:prstGeom>
          <a:noFill/>
        </p:spPr>
      </p:pic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895"/>
          <a:stretch>
            <a:fillRect/>
          </a:stretch>
        </p:blipFill>
        <p:spPr bwMode="auto">
          <a:xfrm>
            <a:off x="395536" y="1052736"/>
            <a:ext cx="1008112" cy="9361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1" name="Picture 1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89"/>
          <a:stretch>
            <a:fillRect/>
          </a:stretch>
        </p:blipFill>
        <p:spPr bwMode="auto">
          <a:xfrm>
            <a:off x="1547664" y="1052736"/>
            <a:ext cx="1152128" cy="10081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3333"/>
          <a:stretch>
            <a:fillRect/>
          </a:stretch>
        </p:blipFill>
        <p:spPr bwMode="auto">
          <a:xfrm>
            <a:off x="2843808" y="1052736"/>
            <a:ext cx="936104" cy="106375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7" name="Picture 2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030"/>
          <a:stretch>
            <a:fillRect/>
          </a:stretch>
        </p:blipFill>
        <p:spPr bwMode="auto">
          <a:xfrm>
            <a:off x="3923928" y="1052736"/>
            <a:ext cx="1296144" cy="10081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4021"/>
          <a:stretch>
            <a:fillRect/>
          </a:stretch>
        </p:blipFill>
        <p:spPr bwMode="auto">
          <a:xfrm>
            <a:off x="5364088" y="1052736"/>
            <a:ext cx="1080120" cy="100811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9" name="Picture 25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765"/>
          <a:stretch>
            <a:fillRect/>
          </a:stretch>
        </p:blipFill>
        <p:spPr bwMode="auto">
          <a:xfrm>
            <a:off x="6588224" y="1052736"/>
            <a:ext cx="1080120" cy="9823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11" name="Picture 27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1052736"/>
            <a:ext cx="864096" cy="10401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43" name="Стрелка вправо 42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izrp.narod.ru/pics/tol18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836712"/>
            <a:ext cx="2664296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9" y="404664"/>
            <a:ext cx="61206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Знание только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тогда знание,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когда оно приобретено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усилиями своей мысли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 памятью»</a:t>
            </a:r>
          </a:p>
          <a:p>
            <a:pPr algn="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Л.Н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 Толстой</a:t>
            </a:r>
          </a:p>
          <a:p>
            <a:pPr algn="r"/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1"/>
          <p:cNvGrpSpPr>
            <a:grpSpLocks/>
          </p:cNvGrpSpPr>
          <p:nvPr/>
        </p:nvGrpSpPr>
        <p:grpSpPr bwMode="auto">
          <a:xfrm>
            <a:off x="5715000" y="2133600"/>
            <a:ext cx="2362200" cy="1438275"/>
            <a:chOff x="3600" y="1344"/>
            <a:chExt cx="1488" cy="906"/>
          </a:xfrm>
        </p:grpSpPr>
        <p:grpSp>
          <p:nvGrpSpPr>
            <p:cNvPr id="3" name="Group 67"/>
            <p:cNvGrpSpPr>
              <a:grpSpLocks/>
            </p:cNvGrpSpPr>
            <p:nvPr/>
          </p:nvGrpSpPr>
          <p:grpSpPr bwMode="auto">
            <a:xfrm>
              <a:off x="3600" y="1344"/>
              <a:ext cx="1488" cy="906"/>
              <a:chOff x="3552" y="2400"/>
              <a:chExt cx="1488" cy="906"/>
            </a:xfrm>
          </p:grpSpPr>
          <p:grpSp>
            <p:nvGrpSpPr>
              <p:cNvPr id="4" name="Group 47"/>
              <p:cNvGrpSpPr>
                <a:grpSpLocks/>
              </p:cNvGrpSpPr>
              <p:nvPr/>
            </p:nvGrpSpPr>
            <p:grpSpPr bwMode="auto">
              <a:xfrm>
                <a:off x="3552" y="2832"/>
                <a:ext cx="317" cy="91"/>
                <a:chOff x="4604" y="2976"/>
                <a:chExt cx="408" cy="91"/>
              </a:xfrm>
            </p:grpSpPr>
            <p:sp>
              <p:nvSpPr>
                <p:cNvPr id="10319" name="Line 48"/>
                <p:cNvSpPr>
                  <a:spLocks noChangeShapeType="1"/>
                </p:cNvSpPr>
                <p:nvPr/>
              </p:nvSpPr>
              <p:spPr bwMode="auto">
                <a:xfrm>
                  <a:off x="4604" y="3067"/>
                  <a:ext cx="408" cy="0"/>
                </a:xfrm>
                <a:prstGeom prst="line">
                  <a:avLst/>
                </a:prstGeom>
                <a:noFill/>
                <a:ln w="57150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20" name="Line 49"/>
                <p:cNvSpPr>
                  <a:spLocks noChangeShapeType="1"/>
                </p:cNvSpPr>
                <p:nvPr/>
              </p:nvSpPr>
              <p:spPr bwMode="auto">
                <a:xfrm>
                  <a:off x="4604" y="2976"/>
                  <a:ext cx="408" cy="0"/>
                </a:xfrm>
                <a:prstGeom prst="line">
                  <a:avLst/>
                </a:prstGeom>
                <a:noFill/>
                <a:ln w="57150">
                  <a:solidFill>
                    <a:srgbClr val="00006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314" name="WordArt 5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84" y="2400"/>
                <a:ext cx="955" cy="36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9  28</a:t>
                </a:r>
              </a:p>
            </p:txBody>
          </p:sp>
          <p:sp>
            <p:nvSpPr>
              <p:cNvPr id="10315" name="Line 56"/>
              <p:cNvSpPr>
                <a:spLocks noChangeShapeType="1"/>
              </p:cNvSpPr>
              <p:nvPr/>
            </p:nvSpPr>
            <p:spPr bwMode="auto">
              <a:xfrm>
                <a:off x="3984" y="2880"/>
                <a:ext cx="1056" cy="1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6" name="WordArt 57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84" y="2976"/>
                <a:ext cx="955" cy="3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2  27</a:t>
                </a:r>
              </a:p>
            </p:txBody>
          </p:sp>
          <p:sp>
            <p:nvSpPr>
              <p:cNvPr id="10317" name="Oval 65"/>
              <p:cNvSpPr>
                <a:spLocks noChangeArrowheads="1"/>
              </p:cNvSpPr>
              <p:nvPr/>
            </p:nvSpPr>
            <p:spPr bwMode="auto">
              <a:xfrm>
                <a:off x="4272" y="2544"/>
                <a:ext cx="91" cy="90"/>
              </a:xfrm>
              <a:prstGeom prst="ellipse">
                <a:avLst/>
              </a:prstGeom>
              <a:solidFill>
                <a:srgbClr val="000066"/>
              </a:solidFill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altLang="ru-RU"/>
              </a:p>
            </p:txBody>
          </p:sp>
          <p:sp>
            <p:nvSpPr>
              <p:cNvPr id="10318" name="Oval 66"/>
              <p:cNvSpPr>
                <a:spLocks noChangeArrowheads="1"/>
              </p:cNvSpPr>
              <p:nvPr/>
            </p:nvSpPr>
            <p:spPr bwMode="auto">
              <a:xfrm>
                <a:off x="4320" y="3072"/>
                <a:ext cx="91" cy="96"/>
              </a:xfrm>
              <a:prstGeom prst="ellipse">
                <a:avLst/>
              </a:prstGeom>
              <a:solidFill>
                <a:srgbClr val="000066"/>
              </a:solidFill>
              <a:ln w="9525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3600" y="1776"/>
              <a:ext cx="317" cy="91"/>
              <a:chOff x="4604" y="2976"/>
              <a:chExt cx="408" cy="91"/>
            </a:xfrm>
          </p:grpSpPr>
          <p:sp>
            <p:nvSpPr>
              <p:cNvPr id="10311" name="Line 85"/>
              <p:cNvSpPr>
                <a:spLocks noChangeShapeType="1"/>
              </p:cNvSpPr>
              <p:nvPr/>
            </p:nvSpPr>
            <p:spPr bwMode="auto">
              <a:xfrm>
                <a:off x="4604" y="3067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12" name="Line 86"/>
              <p:cNvSpPr>
                <a:spLocks noChangeShapeType="1"/>
              </p:cNvSpPr>
              <p:nvPr/>
            </p:nvSpPr>
            <p:spPr bwMode="auto">
              <a:xfrm>
                <a:off x="4604" y="2976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07" name="Line 88"/>
            <p:cNvSpPr>
              <a:spLocks noChangeShapeType="1"/>
            </p:cNvSpPr>
            <p:nvPr/>
          </p:nvSpPr>
          <p:spPr bwMode="auto">
            <a:xfrm>
              <a:off x="4032" y="1824"/>
              <a:ext cx="1056" cy="1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WordArt 89"/>
            <p:cNvSpPr>
              <a:spLocks noChangeArrowheads="1" noChangeShapeType="1" noTextEdit="1"/>
            </p:cNvSpPr>
            <p:nvPr/>
          </p:nvSpPr>
          <p:spPr bwMode="auto">
            <a:xfrm>
              <a:off x="4032" y="1920"/>
              <a:ext cx="955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2  27</a:t>
              </a:r>
            </a:p>
          </p:txBody>
        </p:sp>
        <p:sp>
          <p:nvSpPr>
            <p:cNvPr id="10309" name="Oval 90"/>
            <p:cNvSpPr>
              <a:spLocks noChangeArrowheads="1"/>
            </p:cNvSpPr>
            <p:nvPr/>
          </p:nvSpPr>
          <p:spPr bwMode="auto">
            <a:xfrm>
              <a:off x="4320" y="1488"/>
              <a:ext cx="91" cy="90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0310" name="Oval 91"/>
            <p:cNvSpPr>
              <a:spLocks noChangeArrowheads="1"/>
            </p:cNvSpPr>
            <p:nvPr/>
          </p:nvSpPr>
          <p:spPr bwMode="auto">
            <a:xfrm>
              <a:off x="4368" y="2016"/>
              <a:ext cx="91" cy="96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</p:grpSp>
      <p:sp>
        <p:nvSpPr>
          <p:cNvPr id="10244" name="Rectangle 5"/>
          <p:cNvSpPr>
            <a:spLocks noChangeArrowheads="1"/>
          </p:cNvSpPr>
          <p:nvPr/>
        </p:nvSpPr>
        <p:spPr bwMode="black">
          <a:xfrm>
            <a:off x="827584" y="260648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3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Умножение смешанных  чисел</a:t>
            </a:r>
            <a:endParaRPr lang="en-US" alt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64"/>
          <p:cNvGrpSpPr>
            <a:grpSpLocks/>
          </p:cNvGrpSpPr>
          <p:nvPr/>
        </p:nvGrpSpPr>
        <p:grpSpPr bwMode="auto">
          <a:xfrm>
            <a:off x="3200400" y="2133600"/>
            <a:ext cx="2362200" cy="1438275"/>
            <a:chOff x="2016" y="1200"/>
            <a:chExt cx="1488" cy="906"/>
          </a:xfrm>
        </p:grpSpPr>
        <p:sp>
          <p:nvSpPr>
            <p:cNvPr id="10293" name="Oval 13"/>
            <p:cNvSpPr>
              <a:spLocks noChangeArrowheads="1"/>
            </p:cNvSpPr>
            <p:nvPr/>
          </p:nvSpPr>
          <p:spPr bwMode="auto">
            <a:xfrm>
              <a:off x="2832" y="1632"/>
              <a:ext cx="91" cy="90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grpSp>
          <p:nvGrpSpPr>
            <p:cNvPr id="7" name="Group 14"/>
            <p:cNvGrpSpPr>
              <a:grpSpLocks/>
            </p:cNvGrpSpPr>
            <p:nvPr/>
          </p:nvGrpSpPr>
          <p:grpSpPr bwMode="auto">
            <a:xfrm>
              <a:off x="2016" y="1632"/>
              <a:ext cx="317" cy="91"/>
              <a:chOff x="4604" y="2976"/>
              <a:chExt cx="408" cy="91"/>
            </a:xfrm>
          </p:grpSpPr>
          <p:sp>
            <p:nvSpPr>
              <p:cNvPr id="10303" name="Line 15"/>
              <p:cNvSpPr>
                <a:spLocks noChangeShapeType="1"/>
              </p:cNvSpPr>
              <p:nvPr/>
            </p:nvSpPr>
            <p:spPr bwMode="auto">
              <a:xfrm>
                <a:off x="4604" y="3067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4" name="Line 16"/>
              <p:cNvSpPr>
                <a:spLocks noChangeShapeType="1"/>
              </p:cNvSpPr>
              <p:nvPr/>
            </p:nvSpPr>
            <p:spPr bwMode="auto">
              <a:xfrm>
                <a:off x="4604" y="2976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2400" y="1200"/>
              <a:ext cx="362" cy="906"/>
              <a:chOff x="3360" y="1920"/>
              <a:chExt cx="362" cy="906"/>
            </a:xfrm>
          </p:grpSpPr>
          <p:sp>
            <p:nvSpPr>
              <p:cNvPr id="10300" name="WordArt 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1920"/>
                <a:ext cx="240" cy="36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9</a:t>
                </a:r>
              </a:p>
            </p:txBody>
          </p:sp>
          <p:sp>
            <p:nvSpPr>
              <p:cNvPr id="10301" name="Line 19"/>
              <p:cNvSpPr>
                <a:spLocks noChangeShapeType="1"/>
              </p:cNvSpPr>
              <p:nvPr/>
            </p:nvSpPr>
            <p:spPr bwMode="auto">
              <a:xfrm>
                <a:off x="3360" y="2391"/>
                <a:ext cx="362" cy="1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2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496"/>
                <a:ext cx="240" cy="3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2</a:t>
                </a:r>
              </a:p>
            </p:txBody>
          </p:sp>
        </p:grpSp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2976" y="1200"/>
              <a:ext cx="528" cy="906"/>
              <a:chOff x="3360" y="1920"/>
              <a:chExt cx="362" cy="906"/>
            </a:xfrm>
          </p:grpSpPr>
          <p:sp>
            <p:nvSpPr>
              <p:cNvPr id="10297" name="WordArt 3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1920"/>
                <a:ext cx="240" cy="36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28</a:t>
                </a:r>
              </a:p>
            </p:txBody>
          </p:sp>
          <p:sp>
            <p:nvSpPr>
              <p:cNvPr id="10298" name="Line 39"/>
              <p:cNvSpPr>
                <a:spLocks noChangeShapeType="1"/>
              </p:cNvSpPr>
              <p:nvPr/>
            </p:nvSpPr>
            <p:spPr bwMode="auto">
              <a:xfrm>
                <a:off x="3360" y="2391"/>
                <a:ext cx="362" cy="1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9" name="WordArt 4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496"/>
                <a:ext cx="240" cy="3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27</a:t>
                </a:r>
              </a:p>
            </p:txBody>
          </p:sp>
        </p:grp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1981200" y="4648200"/>
            <a:ext cx="503238" cy="144463"/>
            <a:chOff x="4604" y="2976"/>
            <a:chExt cx="408" cy="91"/>
          </a:xfrm>
        </p:grpSpPr>
        <p:sp>
          <p:nvSpPr>
            <p:cNvPr id="10291" name="Line 42"/>
            <p:cNvSpPr>
              <a:spLocks noChangeShapeType="1"/>
            </p:cNvSpPr>
            <p:nvPr/>
          </p:nvSpPr>
          <p:spPr bwMode="auto">
            <a:xfrm>
              <a:off x="4604" y="3067"/>
              <a:ext cx="408" cy="0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Line 43"/>
            <p:cNvSpPr>
              <a:spLocks noChangeShapeType="1"/>
            </p:cNvSpPr>
            <p:nvPr/>
          </p:nvSpPr>
          <p:spPr bwMode="auto">
            <a:xfrm>
              <a:off x="4604" y="2976"/>
              <a:ext cx="408" cy="0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110"/>
          <p:cNvGrpSpPr>
            <a:grpSpLocks/>
          </p:cNvGrpSpPr>
          <p:nvPr/>
        </p:nvGrpSpPr>
        <p:grpSpPr bwMode="auto">
          <a:xfrm>
            <a:off x="533400" y="2133600"/>
            <a:ext cx="2514600" cy="1438275"/>
            <a:chOff x="336" y="1344"/>
            <a:chExt cx="1584" cy="906"/>
          </a:xfrm>
        </p:grpSpPr>
        <p:sp>
          <p:nvSpPr>
            <p:cNvPr id="10281" name="Oval 12"/>
            <p:cNvSpPr>
              <a:spLocks noChangeArrowheads="1"/>
            </p:cNvSpPr>
            <p:nvPr/>
          </p:nvSpPr>
          <p:spPr bwMode="auto">
            <a:xfrm>
              <a:off x="1104" y="1776"/>
              <a:ext cx="91" cy="90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0282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336" y="1584"/>
              <a:ext cx="192" cy="4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66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1028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1296" y="1584"/>
              <a:ext cx="144" cy="4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66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0284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1584" y="1344"/>
              <a:ext cx="144" cy="36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0285" name="Line 52"/>
            <p:cNvSpPr>
              <a:spLocks noChangeShapeType="1"/>
            </p:cNvSpPr>
            <p:nvPr/>
          </p:nvSpPr>
          <p:spPr bwMode="auto">
            <a:xfrm>
              <a:off x="1488" y="1815"/>
              <a:ext cx="432" cy="9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1488" y="1920"/>
              <a:ext cx="384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latin typeface="Arial"/>
                  <a:cs typeface="Arial"/>
                </a:rPr>
                <a:t>27</a:t>
              </a:r>
            </a:p>
          </p:txBody>
        </p:sp>
        <p:grpSp>
          <p:nvGrpSpPr>
            <p:cNvPr id="12" name="Group 62"/>
            <p:cNvGrpSpPr>
              <a:grpSpLocks/>
            </p:cNvGrpSpPr>
            <p:nvPr/>
          </p:nvGrpSpPr>
          <p:grpSpPr bwMode="auto">
            <a:xfrm>
              <a:off x="624" y="1344"/>
              <a:ext cx="290" cy="906"/>
              <a:chOff x="1920" y="1872"/>
              <a:chExt cx="290" cy="906"/>
            </a:xfrm>
          </p:grpSpPr>
          <p:sp>
            <p:nvSpPr>
              <p:cNvPr id="10288" name="WordArt 5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68" y="1872"/>
                <a:ext cx="144" cy="36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1</a:t>
                </a:r>
              </a:p>
            </p:txBody>
          </p:sp>
          <p:sp>
            <p:nvSpPr>
              <p:cNvPr id="10289" name="Line 60"/>
              <p:cNvSpPr>
                <a:spLocks noChangeShapeType="1"/>
              </p:cNvSpPr>
              <p:nvPr/>
            </p:nvSpPr>
            <p:spPr bwMode="auto">
              <a:xfrm>
                <a:off x="1920" y="2343"/>
                <a:ext cx="290" cy="1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90" name="WordArt 6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68" y="2448"/>
                <a:ext cx="240" cy="3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80"/>
                    </a:solidFill>
                    <a:latin typeface="Arial"/>
                    <a:cs typeface="Arial"/>
                  </a:rPr>
                  <a:t>2</a:t>
                </a:r>
              </a:p>
            </p:txBody>
          </p:sp>
        </p:grpSp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8229600" y="2743200"/>
            <a:ext cx="503238" cy="152400"/>
            <a:chOff x="4604" y="2976"/>
            <a:chExt cx="408" cy="91"/>
          </a:xfrm>
        </p:grpSpPr>
        <p:sp>
          <p:nvSpPr>
            <p:cNvPr id="10279" name="Line 69"/>
            <p:cNvSpPr>
              <a:spLocks noChangeShapeType="1"/>
            </p:cNvSpPr>
            <p:nvPr/>
          </p:nvSpPr>
          <p:spPr bwMode="auto">
            <a:xfrm>
              <a:off x="4604" y="3067"/>
              <a:ext cx="408" cy="0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Line 70"/>
            <p:cNvSpPr>
              <a:spLocks noChangeShapeType="1"/>
            </p:cNvSpPr>
            <p:nvPr/>
          </p:nvSpPr>
          <p:spPr bwMode="auto">
            <a:xfrm>
              <a:off x="4604" y="2976"/>
              <a:ext cx="408" cy="0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87" name="Line 71"/>
          <p:cNvSpPr>
            <a:spLocks noChangeShapeType="1"/>
          </p:cNvSpPr>
          <p:nvPr/>
        </p:nvSpPr>
        <p:spPr bwMode="auto">
          <a:xfrm flipV="1">
            <a:off x="7315200" y="2133600"/>
            <a:ext cx="609600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88" name="Line 72"/>
          <p:cNvSpPr>
            <a:spLocks noChangeShapeType="1"/>
          </p:cNvSpPr>
          <p:nvPr/>
        </p:nvSpPr>
        <p:spPr bwMode="auto">
          <a:xfrm flipV="1">
            <a:off x="6400800" y="2971800"/>
            <a:ext cx="609600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89" name="Line 73"/>
          <p:cNvSpPr>
            <a:spLocks noChangeShapeType="1"/>
          </p:cNvSpPr>
          <p:nvPr/>
        </p:nvSpPr>
        <p:spPr bwMode="auto">
          <a:xfrm flipV="1">
            <a:off x="6324600" y="2057400"/>
            <a:ext cx="609600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95" name="WordArt 79"/>
          <p:cNvSpPr>
            <a:spLocks noChangeArrowheads="1" noChangeShapeType="1" noTextEdit="1"/>
          </p:cNvSpPr>
          <p:nvPr/>
        </p:nvSpPr>
        <p:spPr bwMode="auto">
          <a:xfrm>
            <a:off x="7772400" y="1676400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14</a:t>
            </a:r>
          </a:p>
        </p:txBody>
      </p:sp>
      <p:sp>
        <p:nvSpPr>
          <p:cNvPr id="9297" name="WordArt 81"/>
          <p:cNvSpPr>
            <a:spLocks noChangeArrowheads="1" noChangeShapeType="1" noTextEdit="1"/>
          </p:cNvSpPr>
          <p:nvPr/>
        </p:nvSpPr>
        <p:spPr bwMode="auto">
          <a:xfrm>
            <a:off x="6096000" y="3429000"/>
            <a:ext cx="228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9298" name="WordArt 82"/>
          <p:cNvSpPr>
            <a:spLocks noChangeArrowheads="1" noChangeShapeType="1" noTextEdit="1"/>
          </p:cNvSpPr>
          <p:nvPr/>
        </p:nvSpPr>
        <p:spPr bwMode="auto">
          <a:xfrm>
            <a:off x="7772400" y="3429000"/>
            <a:ext cx="304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9308" name="WordArt 92"/>
          <p:cNvSpPr>
            <a:spLocks noChangeArrowheads="1" noChangeShapeType="1" noTextEdit="1"/>
          </p:cNvSpPr>
          <p:nvPr/>
        </p:nvSpPr>
        <p:spPr bwMode="auto">
          <a:xfrm>
            <a:off x="6172200" y="1676400"/>
            <a:ext cx="228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1</a:t>
            </a:r>
          </a:p>
        </p:txBody>
      </p:sp>
      <p:grpSp>
        <p:nvGrpSpPr>
          <p:cNvPr id="14" name="Group 102"/>
          <p:cNvGrpSpPr>
            <a:grpSpLocks/>
          </p:cNvGrpSpPr>
          <p:nvPr/>
        </p:nvGrpSpPr>
        <p:grpSpPr bwMode="auto">
          <a:xfrm>
            <a:off x="457200" y="4081463"/>
            <a:ext cx="1260475" cy="1295400"/>
            <a:chOff x="288" y="2379"/>
            <a:chExt cx="794" cy="816"/>
          </a:xfrm>
        </p:grpSpPr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288" y="2736"/>
              <a:ext cx="317" cy="96"/>
              <a:chOff x="4604" y="2976"/>
              <a:chExt cx="408" cy="91"/>
            </a:xfrm>
          </p:grpSpPr>
          <p:sp>
            <p:nvSpPr>
              <p:cNvPr id="10277" name="Line 45"/>
              <p:cNvSpPr>
                <a:spLocks noChangeShapeType="1"/>
              </p:cNvSpPr>
              <p:nvPr/>
            </p:nvSpPr>
            <p:spPr bwMode="auto">
              <a:xfrm>
                <a:off x="4604" y="3067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8" name="Line 46"/>
              <p:cNvSpPr>
                <a:spLocks noChangeShapeType="1"/>
              </p:cNvSpPr>
              <p:nvPr/>
            </p:nvSpPr>
            <p:spPr bwMode="auto">
              <a:xfrm>
                <a:off x="4604" y="2976"/>
                <a:ext cx="40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74" name="Line 9"/>
            <p:cNvSpPr>
              <a:spLocks noChangeShapeType="1"/>
            </p:cNvSpPr>
            <p:nvPr/>
          </p:nvSpPr>
          <p:spPr bwMode="auto">
            <a:xfrm>
              <a:off x="650" y="2787"/>
              <a:ext cx="432" cy="0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98" y="2379"/>
              <a:ext cx="336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66"/>
                  </a:solidFill>
                  <a:latin typeface="Arial"/>
                  <a:cs typeface="Arial"/>
                </a:rPr>
                <a:t>14</a:t>
              </a:r>
            </a:p>
          </p:txBody>
        </p:sp>
        <p:sp>
          <p:nvSpPr>
            <p:cNvPr id="10276" name="WordArt 93"/>
            <p:cNvSpPr>
              <a:spLocks noChangeArrowheads="1" noChangeShapeType="1" noTextEdit="1"/>
            </p:cNvSpPr>
            <p:nvPr/>
          </p:nvSpPr>
          <p:spPr bwMode="auto">
            <a:xfrm>
              <a:off x="768" y="2832"/>
              <a:ext cx="196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66"/>
                  </a:solidFill>
                  <a:latin typeface="Arial"/>
                  <a:cs typeface="Arial"/>
                </a:rPr>
                <a:t>3</a:t>
              </a:r>
            </a:p>
          </p:txBody>
        </p:sp>
      </p:grpSp>
      <p:grpSp>
        <p:nvGrpSpPr>
          <p:cNvPr id="16" name="Group 101"/>
          <p:cNvGrpSpPr>
            <a:grpSpLocks/>
          </p:cNvGrpSpPr>
          <p:nvPr/>
        </p:nvGrpSpPr>
        <p:grpSpPr bwMode="auto">
          <a:xfrm>
            <a:off x="2590800" y="4038600"/>
            <a:ext cx="1143000" cy="1295400"/>
            <a:chOff x="1728" y="2496"/>
            <a:chExt cx="720" cy="816"/>
          </a:xfrm>
        </p:grpSpPr>
        <p:sp>
          <p:nvSpPr>
            <p:cNvPr id="10268" name="WordArt 77"/>
            <p:cNvSpPr>
              <a:spLocks noChangeArrowheads="1" noChangeShapeType="1" noTextEdit="1"/>
            </p:cNvSpPr>
            <p:nvPr/>
          </p:nvSpPr>
          <p:spPr bwMode="auto">
            <a:xfrm>
              <a:off x="1728" y="2592"/>
              <a:ext cx="240" cy="57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66"/>
                    </a:solidFill>
                    <a:round/>
                    <a:headEnd/>
                    <a:tailEnd/>
                  </a:ln>
                  <a:solidFill>
                    <a:srgbClr val="000066"/>
                  </a:solidFill>
                  <a:latin typeface="Arial"/>
                  <a:cs typeface="Arial"/>
                </a:rPr>
                <a:t>4</a:t>
              </a:r>
            </a:p>
          </p:txBody>
        </p:sp>
        <p:grpSp>
          <p:nvGrpSpPr>
            <p:cNvPr id="17" name="Group 97"/>
            <p:cNvGrpSpPr>
              <a:grpSpLocks/>
            </p:cNvGrpSpPr>
            <p:nvPr/>
          </p:nvGrpSpPr>
          <p:grpSpPr bwMode="auto">
            <a:xfrm>
              <a:off x="2016" y="2496"/>
              <a:ext cx="432" cy="816"/>
              <a:chOff x="720" y="2400"/>
              <a:chExt cx="528" cy="864"/>
            </a:xfrm>
          </p:grpSpPr>
          <p:sp>
            <p:nvSpPr>
              <p:cNvPr id="10270" name="Line 98"/>
              <p:cNvSpPr>
                <a:spLocks noChangeShapeType="1"/>
              </p:cNvSpPr>
              <p:nvPr/>
            </p:nvSpPr>
            <p:spPr bwMode="auto">
              <a:xfrm>
                <a:off x="720" y="2832"/>
                <a:ext cx="528" cy="0"/>
              </a:xfrm>
              <a:prstGeom prst="line">
                <a:avLst/>
              </a:prstGeom>
              <a:noFill/>
              <a:ln w="5715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1" name="WordArt 99"/>
              <p:cNvSpPr>
                <a:spLocks noChangeArrowheads="1" noChangeShapeType="1" noTextEdit="1"/>
              </p:cNvSpPr>
              <p:nvPr/>
            </p:nvSpPr>
            <p:spPr bwMode="auto">
              <a:xfrm>
                <a:off x="864" y="2400"/>
                <a:ext cx="240" cy="38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66"/>
                    </a:solidFill>
                    <a:latin typeface="Arial"/>
                    <a:cs typeface="Arial"/>
                  </a:rPr>
                  <a:t>2</a:t>
                </a:r>
              </a:p>
            </p:txBody>
          </p:sp>
          <p:sp>
            <p:nvSpPr>
              <p:cNvPr id="10272" name="WordArt 100"/>
              <p:cNvSpPr>
                <a:spLocks noChangeArrowheads="1" noChangeShapeType="1" noTextEdit="1"/>
              </p:cNvSpPr>
              <p:nvPr/>
            </p:nvSpPr>
            <p:spPr bwMode="auto">
              <a:xfrm>
                <a:off x="864" y="2880"/>
                <a:ext cx="240" cy="38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66"/>
                      </a:solidFill>
                      <a:round/>
                      <a:headEnd/>
                      <a:tailEnd/>
                    </a:ln>
                    <a:solidFill>
                      <a:srgbClr val="000066"/>
                    </a:solidFill>
                    <a:latin typeface="Arial"/>
                    <a:cs typeface="Arial"/>
                  </a:rPr>
                  <a:t>3</a:t>
                </a:r>
              </a:p>
            </p:txBody>
          </p:sp>
        </p:grpSp>
      </p:grpSp>
      <p:sp>
        <p:nvSpPr>
          <p:cNvPr id="9290" name="Line 74"/>
          <p:cNvSpPr>
            <a:spLocks noChangeShapeType="1"/>
          </p:cNvSpPr>
          <p:nvPr/>
        </p:nvSpPr>
        <p:spPr bwMode="auto">
          <a:xfrm flipV="1">
            <a:off x="7239000" y="3048000"/>
            <a:ext cx="609600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8" name="Oval 112"/>
          <p:cNvSpPr>
            <a:spLocks noChangeArrowheads="1"/>
          </p:cNvSpPr>
          <p:nvPr/>
        </p:nvSpPr>
        <p:spPr bwMode="auto">
          <a:xfrm>
            <a:off x="3886200" y="5105400"/>
            <a:ext cx="152400" cy="152400"/>
          </a:xfrm>
          <a:prstGeom prst="ellipse">
            <a:avLst/>
          </a:prstGeom>
          <a:solidFill>
            <a:srgbClr val="000066"/>
          </a:solidFill>
          <a:ln w="9525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81" name="Стрелка вправо 80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9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7" grpId="0" animBg="1"/>
      <p:bldP spid="9288" grpId="0" animBg="1"/>
      <p:bldP spid="9289" grpId="0" animBg="1"/>
      <p:bldP spid="9295" grpId="0" animBg="1"/>
      <p:bldP spid="9297" grpId="0" animBg="1"/>
      <p:bldP spid="9298" grpId="0" animBg="1"/>
      <p:bldP spid="9308" grpId="0" animBg="1"/>
      <p:bldP spid="9290" grpId="0" animBg="1"/>
      <p:bldP spid="93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49006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87624" y="908720"/>
            <a:ext cx="6984776" cy="4525963"/>
          </a:xfrm>
        </p:spPr>
        <p:txBody>
          <a:bodyPr numCol="2">
            <a:normAutofit lnSpcReduction="10000"/>
          </a:bodyPr>
          <a:lstStyle/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девочки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</a:t>
            </a:r>
          </a:p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pPr>
              <a:buNone/>
            </a:pP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альчики</a:t>
            </a:r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в)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г)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020753"/>
            <a:ext cx="1296144" cy="817955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956857"/>
            <a:ext cx="1224136" cy="855579"/>
          </a:xfrm>
          <a:prstGeom prst="rect">
            <a:avLst/>
          </a:prstGeom>
          <a:noFill/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964969"/>
            <a:ext cx="1486689" cy="792088"/>
          </a:xfrm>
          <a:prstGeom prst="rect">
            <a:avLst/>
          </a:prstGeom>
          <a:noFill/>
        </p:spPr>
      </p:pic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973081"/>
            <a:ext cx="1236322" cy="864096"/>
          </a:xfrm>
          <a:prstGeom prst="rect">
            <a:avLst/>
          </a:prstGeom>
          <a:noFill/>
        </p:spPr>
      </p:pic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1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092761"/>
            <a:ext cx="936104" cy="833517"/>
          </a:xfrm>
          <a:prstGeom prst="rect">
            <a:avLst/>
          </a:prstGeom>
          <a:noFill/>
        </p:spPr>
      </p:pic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3" name="Picture 1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956857"/>
            <a:ext cx="1368152" cy="831120"/>
          </a:xfrm>
          <a:prstGeom prst="rect">
            <a:avLst/>
          </a:prstGeom>
          <a:noFill/>
        </p:spPr>
      </p:pic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5" name="Picture 1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964969"/>
            <a:ext cx="1296144" cy="905907"/>
          </a:xfrm>
          <a:prstGeom prst="rect">
            <a:avLst/>
          </a:prstGeom>
          <a:noFill/>
        </p:spPr>
      </p:pic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87" name="Picture 1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4973081"/>
            <a:ext cx="1224136" cy="904191"/>
          </a:xfrm>
          <a:prstGeom prst="rect">
            <a:avLst/>
          </a:prstGeom>
          <a:noFill/>
        </p:spPr>
      </p:pic>
      <p:pic>
        <p:nvPicPr>
          <p:cNvPr id="22" name="Picture 9" descr="https://im0-tub-ru.yandex.net/i?id=431b2c4cae9ed8218f04593570333d2d&amp;n=1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62" r="14951" b="5501"/>
          <a:stretch>
            <a:fillRect/>
          </a:stretch>
        </p:blipFill>
        <p:spPr bwMode="auto">
          <a:xfrm>
            <a:off x="7524328" y="3140968"/>
            <a:ext cx="792088" cy="1173464"/>
          </a:xfrm>
          <a:prstGeom prst="rect">
            <a:avLst/>
          </a:prstGeom>
          <a:noFill/>
        </p:spPr>
      </p:pic>
      <p:sp>
        <p:nvSpPr>
          <p:cNvPr id="23" name="Стрелка вправо 22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11978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677" y="3267855"/>
            <a:ext cx="3133725" cy="1905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2650" y="3645024"/>
            <a:ext cx="2781300" cy="1905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5" name="Rectangle 5"/>
          <p:cNvSpPr>
            <a:spLocks noChangeArrowheads="1"/>
          </p:cNvSpPr>
          <p:nvPr/>
        </p:nvSpPr>
        <p:spPr bwMode="black">
          <a:xfrm>
            <a:off x="827584" y="260648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Решаем задачи</a:t>
            </a:r>
            <a:endParaRPr lang="en-US" alt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658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52000"/>
            <a:ext cx="9144000" cy="34930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0" name="Rectangle 5"/>
          <p:cNvSpPr>
            <a:spLocks noChangeArrowheads="1"/>
          </p:cNvSpPr>
          <p:nvPr/>
        </p:nvSpPr>
        <p:spPr bwMode="black">
          <a:xfrm>
            <a:off x="827584" y="260648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Решаем задачи</a:t>
            </a:r>
            <a:endParaRPr lang="en-US" alt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72000" y="1772816"/>
            <a:ext cx="4320480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491880" y="1268760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6086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6446</TotalTime>
  <Words>187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САМОСТОЯТЕЛЬНАЯ РАБОТА</vt:lpstr>
      <vt:lpstr>Слайд 8</vt:lpstr>
      <vt:lpstr>Слайд 9</vt:lpstr>
      <vt:lpstr>Слайд 10</vt:lpstr>
      <vt:lpstr>Слайд 11</vt:lpstr>
      <vt:lpstr>Домашняя работа  п.9.4 стр.206 №836, №842, №846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Катя</cp:lastModifiedBy>
  <cp:revision>851</cp:revision>
  <dcterms:created xsi:type="dcterms:W3CDTF">2015-06-18T09:54:57Z</dcterms:created>
  <dcterms:modified xsi:type="dcterms:W3CDTF">2020-04-08T12:07:42Z</dcterms:modified>
</cp:coreProperties>
</file>