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E44157AF-FDFD-4AD7-B9F1-48A77E9CFD91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CF3E3CF-2ECE-43C9-85FF-8F50702853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 здоровом теле – здоровый дух!</a:t>
            </a:r>
          </a:p>
        </p:txBody>
      </p:sp>
      <p:pic>
        <p:nvPicPr>
          <p:cNvPr id="1026" name="Picture 2" descr="F:\LIZI\здоровый дух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14" y="2193887"/>
            <a:ext cx="3219450" cy="45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528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Поскорее просыпайся, на зарядку рассчитайся</a:t>
            </a:r>
          </a:p>
        </p:txBody>
      </p:sp>
      <p:pic>
        <p:nvPicPr>
          <p:cNvPr id="4" name="Picture 2" descr="F:\LIZI\здоровый дух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40768"/>
            <a:ext cx="4776216" cy="5294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7671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Чисти зубы, умывайся</a:t>
            </a:r>
            <a:br>
              <a:rPr lang="ru-RU" dirty="0"/>
            </a:br>
            <a:r>
              <a:rPr lang="ru-RU" dirty="0"/>
              <a:t>будь здоровым, закаляйся!</a:t>
            </a:r>
          </a:p>
        </p:txBody>
      </p:sp>
      <p:pic>
        <p:nvPicPr>
          <p:cNvPr id="2051" name="Picture 3" descr="F:\LIZI\здоровый дух\зуб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20162"/>
            <a:ext cx="6210002" cy="486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934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полезный завтрак!</a:t>
            </a:r>
          </a:p>
        </p:txBody>
      </p:sp>
      <p:pic>
        <p:nvPicPr>
          <p:cNvPr id="6146" name="Picture 2" descr="F:\LIZI\здоровый дух\завтра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426920" cy="4946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067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LIZI\здоровый дух\прогул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8006110" cy="6004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037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Все во круг стараются, спортом занимаются!</a:t>
            </a:r>
          </a:p>
        </p:txBody>
      </p:sp>
      <p:pic>
        <p:nvPicPr>
          <p:cNvPr id="4098" name="Picture 2" descr="F:\LIZI\здоровый дух\спорт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365991" cy="302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LIZI\здоровый дух\спорт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621479" cy="4563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85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548680"/>
            <a:ext cx="61934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7200" dirty="0" err="1"/>
              <a:t>Будте</a:t>
            </a:r>
            <a:r>
              <a:rPr lang="ru-RU" sz="7200" dirty="0"/>
              <a:t> здоровы!</a:t>
            </a:r>
          </a:p>
        </p:txBody>
      </p:sp>
      <p:pic>
        <p:nvPicPr>
          <p:cNvPr id="5122" name="Picture 2" descr="F:\LIZI\здоровый дух\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88840"/>
            <a:ext cx="4464496" cy="4464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7090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293</TotalTime>
  <Words>37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Franklin Gothic Book</vt:lpstr>
      <vt:lpstr>Franklin Gothic Medium</vt:lpstr>
      <vt:lpstr>Wingdings</vt:lpstr>
      <vt:lpstr>Углы</vt:lpstr>
      <vt:lpstr>В здоровом теле – здоровый дух!</vt:lpstr>
      <vt:lpstr>Поскорее просыпайся, на зарядку рассчитайся</vt:lpstr>
      <vt:lpstr>Чисти зубы, умывайся будь здоровым, закаляйся!</vt:lpstr>
      <vt:lpstr>полезный завтрак!</vt:lpstr>
      <vt:lpstr>Презентация PowerPoint</vt:lpstr>
      <vt:lpstr>Все во круг стараются, спортом занимаются!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здоровом теле – здоровый дух!</dc:title>
  <dc:creator>ArkN</dc:creator>
  <cp:lastModifiedBy>lizi</cp:lastModifiedBy>
  <cp:revision>7</cp:revision>
  <dcterms:created xsi:type="dcterms:W3CDTF">2017-02-13T16:41:16Z</dcterms:created>
  <dcterms:modified xsi:type="dcterms:W3CDTF">2020-01-30T09:12:42Z</dcterms:modified>
</cp:coreProperties>
</file>