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2" r:id="rId4"/>
    <p:sldId id="263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052736"/>
            <a:ext cx="8604448" cy="230425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chemeClr val="bg1"/>
                </a:solidFill>
              </a:rPr>
              <a:t>Тема6.</a:t>
            </a:r>
            <a:br>
              <a:rPr lang="ru-RU" sz="3600" dirty="0" smtClean="0">
                <a:solidFill>
                  <a:schemeClr val="bg1"/>
                </a:solidFill>
              </a:rPr>
            </a:br>
            <a:r>
              <a:rPr lang="ru-RU" sz="3600" dirty="0" smtClean="0">
                <a:solidFill>
                  <a:schemeClr val="bg1"/>
                </a:solidFill>
              </a:rPr>
              <a:t>Византия при Юстиниане. Борьба империи с внешними врагами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44008" y="3573016"/>
            <a:ext cx="424847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Покровская О.В.</a:t>
            </a:r>
          </a:p>
          <a:p>
            <a:pPr algn="r"/>
            <a:r>
              <a:rPr lang="ru-RU" dirty="0" smtClean="0"/>
              <a:t>Учитель истории и обществознания</a:t>
            </a:r>
          </a:p>
          <a:p>
            <a:pPr algn="r"/>
            <a:r>
              <a:rPr lang="ru-RU" dirty="0" smtClean="0"/>
              <a:t>МОУ «Средняя школа №27»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591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892480" cy="5289451"/>
          </a:xfrm>
        </p:spPr>
        <p:txBody>
          <a:bodyPr/>
          <a:lstStyle/>
          <a:p>
            <a:pPr marL="36576" indent="0">
              <a:buNone/>
            </a:pPr>
            <a:r>
              <a:rPr lang="ru-RU" dirty="0" smtClean="0"/>
              <a:t>Восточная Римская империя стала самостоятельным государство в </a:t>
            </a:r>
            <a:r>
              <a:rPr lang="ru-RU" b="1" u="sng" dirty="0" smtClean="0"/>
              <a:t>395</a:t>
            </a:r>
            <a:r>
              <a:rPr lang="ru-RU" dirty="0" smtClean="0"/>
              <a:t> году</a:t>
            </a:r>
            <a:r>
              <a:rPr lang="ru-RU" dirty="0" smtClean="0"/>
              <a:t>.</a:t>
            </a:r>
          </a:p>
          <a:p>
            <a:pPr marL="36576" indent="0">
              <a:buNone/>
            </a:pPr>
            <a:r>
              <a:rPr lang="ru-RU" b="1" i="1" u="sng" dirty="0" smtClean="0"/>
              <a:t>Евразийское государство</a:t>
            </a:r>
            <a:endParaRPr lang="ru-RU" b="1" i="1" u="sng" dirty="0" smtClean="0"/>
          </a:p>
          <a:p>
            <a:pPr marL="36576" indent="0">
              <a:buNone/>
            </a:pPr>
            <a:r>
              <a:rPr lang="ru-RU" b="1" u="sng" dirty="0" smtClean="0"/>
              <a:t>Столица</a:t>
            </a:r>
            <a:r>
              <a:rPr lang="ru-RU" dirty="0" smtClean="0"/>
              <a:t> </a:t>
            </a:r>
            <a:r>
              <a:rPr lang="ru-RU" b="1" dirty="0" smtClean="0"/>
              <a:t>-</a:t>
            </a:r>
            <a:r>
              <a:rPr lang="ru-RU" dirty="0" smtClean="0"/>
              <a:t> Константинополь</a:t>
            </a:r>
          </a:p>
          <a:p>
            <a:pPr marL="36576" indent="0">
              <a:buNone/>
            </a:pPr>
            <a:r>
              <a:rPr lang="ru-RU" b="1" u="sng" dirty="0" smtClean="0"/>
              <a:t>Государство</a:t>
            </a:r>
            <a:r>
              <a:rPr lang="ru-RU" b="1" dirty="0" smtClean="0"/>
              <a:t> -</a:t>
            </a:r>
            <a:r>
              <a:rPr lang="ru-RU" dirty="0" smtClean="0"/>
              <a:t> </a:t>
            </a:r>
            <a:r>
              <a:rPr lang="ru-RU" dirty="0" smtClean="0">
                <a:hlinkClick r:id="rId2" action="ppaction://hlinksldjump"/>
              </a:rPr>
              <a:t>Византийская империя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dirty="0" smtClean="0"/>
              <a:t>1.Особенност развития Византии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689703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995936" y="1124744"/>
            <a:ext cx="3240360" cy="1512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997780" y="3212976"/>
            <a:ext cx="3240360" cy="1512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292080" y="4725144"/>
            <a:ext cx="3240360" cy="86409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03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63408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Торговые пути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5576" y="1268760"/>
            <a:ext cx="3528392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Из Европы в Азию (</a:t>
            </a:r>
            <a:r>
              <a:rPr lang="ru-RU" sz="2800" i="1" dirty="0" smtClean="0"/>
              <a:t>сухопутный путь </a:t>
            </a:r>
            <a:r>
              <a:rPr lang="ru-RU" sz="2800" dirty="0" smtClean="0"/>
              <a:t>)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69140" y="1268759"/>
            <a:ext cx="352839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i="1" dirty="0" smtClean="0"/>
              <a:t>Средиземное море- Чёрное море</a:t>
            </a:r>
          </a:p>
          <a:p>
            <a:pPr algn="ctr"/>
            <a:r>
              <a:rPr lang="ru-RU" sz="2400" i="1" dirty="0" smtClean="0"/>
              <a:t>(морской путь)</a:t>
            </a:r>
            <a:endParaRPr lang="ru-RU" sz="2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60628" y="2924944"/>
            <a:ext cx="6991692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/>
              <a:t>Задание</a:t>
            </a:r>
            <a:r>
              <a:rPr lang="ru-RU" sz="2400" dirty="0" smtClean="0"/>
              <a:t>: используя материал Учебника</a:t>
            </a:r>
          </a:p>
          <a:p>
            <a:r>
              <a:rPr lang="ru-RU" sz="2400" dirty="0" smtClean="0"/>
              <a:t> (стр.48),определите и запишите, какие товары привозили в Византию с Востока?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80163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84" y="0"/>
            <a:ext cx="8876795" cy="10527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dirty="0" smtClean="0"/>
              <a:t>2. Власть </a:t>
            </a:r>
            <a:r>
              <a:rPr lang="ru-RU" b="1" i="1" dirty="0" smtClean="0"/>
              <a:t>императора. Реформы Юстиниана.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12776"/>
            <a:ext cx="8496944" cy="46085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36576" indent="0">
              <a:buNone/>
            </a:pPr>
            <a:r>
              <a:rPr lang="ru-RU" dirty="0" smtClean="0"/>
              <a:t>«</a:t>
            </a:r>
            <a:r>
              <a:rPr lang="ru-RU" i="1" dirty="0" smtClean="0"/>
              <a:t>Единое государство, единый </a:t>
            </a:r>
            <a:r>
              <a:rPr lang="ru-RU" i="1" dirty="0"/>
              <a:t>з</a:t>
            </a:r>
            <a:r>
              <a:rPr lang="ru-RU" i="1" dirty="0" smtClean="0"/>
              <a:t>акон, единая религия</a:t>
            </a:r>
            <a:r>
              <a:rPr lang="ru-RU" dirty="0" smtClean="0"/>
              <a:t>».</a:t>
            </a:r>
          </a:p>
          <a:p>
            <a:pPr marL="36576" indent="0">
              <a:buNone/>
            </a:pPr>
            <a:endParaRPr lang="ru-RU" dirty="0" smtClean="0"/>
          </a:p>
          <a:p>
            <a:pPr marL="36576" indent="0">
              <a:buNone/>
            </a:pPr>
            <a:r>
              <a:rPr lang="ru-RU" b="1" u="sng" dirty="0" smtClean="0"/>
              <a:t>Закон: «Свод гражданских прав»</a:t>
            </a:r>
          </a:p>
          <a:p>
            <a:pPr marL="3657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703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/>
              <a:t>3. Войны </a:t>
            </a:r>
            <a:r>
              <a:rPr lang="ru-RU" b="1" i="1" dirty="0" smtClean="0"/>
              <a:t>Юстиниана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ru-RU" dirty="0" smtClean="0"/>
              <a:t>Попытки воссоздать империю</a:t>
            </a:r>
          </a:p>
          <a:p>
            <a:r>
              <a:rPr lang="ru-RU" dirty="0" smtClean="0"/>
              <a:t>Занял Карфаген</a:t>
            </a:r>
          </a:p>
          <a:p>
            <a:r>
              <a:rPr lang="ru-RU" dirty="0" smtClean="0"/>
              <a:t>Занял Сицилию</a:t>
            </a:r>
          </a:p>
          <a:p>
            <a:r>
              <a:rPr lang="ru-RU" dirty="0" smtClean="0"/>
              <a:t>Занял Рим, Равенну</a:t>
            </a:r>
          </a:p>
          <a:p>
            <a:endParaRPr lang="ru-RU" dirty="0"/>
          </a:p>
          <a:p>
            <a:pPr marL="36576" indent="0">
              <a:buNone/>
            </a:pPr>
            <a:r>
              <a:rPr lang="ru-RU" dirty="0" smtClean="0"/>
              <a:t>Почему Юстиниану не удалось воссоздать империю? </a:t>
            </a: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543" y="1831535"/>
            <a:ext cx="2669557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678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mtClean="0"/>
              <a:t>4.Вторжение </a:t>
            </a:r>
            <a:r>
              <a:rPr lang="ru-RU" dirty="0" smtClean="0"/>
              <a:t>славян и арабов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VI</a:t>
            </a:r>
            <a:r>
              <a:rPr lang="ru-RU" dirty="0" smtClean="0"/>
              <a:t> век нападения  и заселение </a:t>
            </a:r>
            <a:r>
              <a:rPr lang="ru-RU" b="1" dirty="0" smtClean="0"/>
              <a:t>славян</a:t>
            </a:r>
          </a:p>
          <a:p>
            <a:pPr marL="36576" indent="0">
              <a:buNone/>
            </a:pPr>
            <a:r>
              <a:rPr lang="ru-RU" dirty="0" smtClean="0"/>
              <a:t> </a:t>
            </a:r>
          </a:p>
          <a:p>
            <a:pPr marL="36576" indent="0">
              <a:buNone/>
            </a:pPr>
            <a:r>
              <a:rPr lang="en-US" dirty="0" smtClean="0"/>
              <a:t>VII</a:t>
            </a:r>
            <a:r>
              <a:rPr lang="ru-RU" dirty="0" smtClean="0"/>
              <a:t> век нападения </a:t>
            </a:r>
            <a:r>
              <a:rPr lang="ru-RU" b="1" dirty="0" smtClean="0"/>
              <a:t>арабов:</a:t>
            </a:r>
            <a:r>
              <a:rPr lang="ru-RU" dirty="0" smtClean="0"/>
              <a:t> Палестина, Сирия, Египет, Северная Африка.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6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23</TotalTime>
  <Words>149</Words>
  <Application>Microsoft Office PowerPoint</Application>
  <PresentationFormat>Экран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Техническая</vt:lpstr>
      <vt:lpstr>Тема6. Византия при Юстиниане. Борьба империи с внешними врагами</vt:lpstr>
      <vt:lpstr>Презентация PowerPoint</vt:lpstr>
      <vt:lpstr>Презентация PowerPoint</vt:lpstr>
      <vt:lpstr>Торговые пути</vt:lpstr>
      <vt:lpstr>2. Власть императора. Реформы Юстиниана.</vt:lpstr>
      <vt:lpstr>3. Войны Юстиниана</vt:lpstr>
      <vt:lpstr>4.Вторжение славян и арабов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Византийская империя и славяне  в VI-XIвеках</dc:title>
  <dc:creator>Максим</dc:creator>
  <cp:lastModifiedBy>Максим</cp:lastModifiedBy>
  <cp:revision>7</cp:revision>
  <dcterms:created xsi:type="dcterms:W3CDTF">2014-09-23T12:30:47Z</dcterms:created>
  <dcterms:modified xsi:type="dcterms:W3CDTF">2020-09-15T13:18:56Z</dcterms:modified>
</cp:coreProperties>
</file>