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61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138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489761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4276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161190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1091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66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89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304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957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192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227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745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0302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0425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150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887BE-5436-4081-A3E8-7143D3920DC7}" type="datetimeFigureOut">
              <a:rPr lang="ru-RU" smtClean="0"/>
              <a:t>13.01.2020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2B0CC66-DD83-441E-9065-5F4C1048981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359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8586" y="300250"/>
            <a:ext cx="8915399" cy="10105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</a:t>
            </a:r>
            <a:r>
              <a:rPr lang="ru-RU" sz="73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шарик</a:t>
            </a:r>
            <a:endParaRPr lang="ru-RU" sz="7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674085" y="9145327"/>
            <a:ext cx="1996808" cy="5875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funik.ru/wp-content/uploads/2019/05/8a72af5d0356ce3259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6951" y="1600272"/>
            <a:ext cx="4500276" cy="4500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28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-облако 3"/>
          <p:cNvSpPr/>
          <p:nvPr/>
        </p:nvSpPr>
        <p:spPr>
          <a:xfrm>
            <a:off x="5311251" y="122830"/>
            <a:ext cx="5882185" cy="2579427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55140" y="959591"/>
            <a:ext cx="4844505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какого материала я сделан?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2233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-облако 4"/>
          <p:cNvSpPr/>
          <p:nvPr/>
        </p:nvSpPr>
        <p:spPr>
          <a:xfrm>
            <a:off x="5609230" y="261013"/>
            <a:ext cx="5895382" cy="2688609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37780" y="1009934"/>
            <a:ext cx="3568138" cy="1050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Правильно!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мягкий и гладкий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7137780" y="3607273"/>
            <a:ext cx="5054220" cy="2345141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еще я прочный </a:t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эластичный!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381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 build="p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https://avatars.mds.yandex.net/get-zen_doc/1587012/pub_5d9cb6d0a660d774c818eace_5d9cb94cdf944400b1c9beac/scale_1200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02" b="347"/>
          <a:stretch/>
        </p:blipFill>
        <p:spPr bwMode="auto">
          <a:xfrm>
            <a:off x="7506268" y="1173706"/>
            <a:ext cx="3329817" cy="459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otvet.imgsmail.ru/download/12170966_28d4c90aff3476b37ff64045e6bf20ff_80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1" t="3952" r="7106" b="28854"/>
          <a:stretch/>
        </p:blipFill>
        <p:spPr bwMode="auto">
          <a:xfrm>
            <a:off x="1351128" y="1173707"/>
            <a:ext cx="3480181" cy="4599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3564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5281684" y="570931"/>
            <a:ext cx="5627427" cy="1746914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внутри ВОЗДУХ!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4101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5363570" y="179127"/>
            <a:ext cx="5873087" cy="2024418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называются предметы, сделанные из резины?</a:t>
            </a:r>
          </a:p>
        </p:txBody>
      </p:sp>
      <p:sp>
        <p:nvSpPr>
          <p:cNvPr id="6" name="Выноска-облако 5"/>
          <p:cNvSpPr/>
          <p:nvPr/>
        </p:nvSpPr>
        <p:spPr>
          <a:xfrm>
            <a:off x="6632812" y="2648528"/>
            <a:ext cx="4975175" cy="3629442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https://im0-tub-ru.yandex.net/i?id=c0aea643ffb72e10262e41a101d6628b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832" y="3007134"/>
            <a:ext cx="2044100" cy="1819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www.babyshop.com/images/30927/x_large_3x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0399" y="4463249"/>
            <a:ext cx="1883262" cy="161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180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4503310" y="0"/>
            <a:ext cx="7001302" cy="3016155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Мягкий, гладкий, прочный, эластичный и не пропускает </a:t>
            </a:r>
            <a:r>
              <a:rPr lang="ru-RU" dirty="0" smtClean="0"/>
              <a:t>воду.</a:t>
            </a:r>
            <a:br>
              <a:rPr lang="ru-RU" dirty="0" smtClean="0"/>
            </a:br>
            <a:r>
              <a:rPr lang="ru-RU" dirty="0"/>
              <a:t>Все эти свойства подходят к свойствам резины. Значит, мы с вами доказали, что </a:t>
            </a:r>
            <a:r>
              <a:rPr lang="ru-RU" b="1" dirty="0"/>
              <a:t>шарик сделан из </a:t>
            </a:r>
            <a:r>
              <a:rPr lang="ru-RU" b="1" dirty="0" smtClean="0"/>
              <a:t>резины!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390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4312692" y="306368"/>
            <a:ext cx="7355006" cy="2626057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Спасибо</a:t>
            </a:r>
            <a:r>
              <a:rPr lang="ru-RU" dirty="0"/>
              <a:t>, теперь я </a:t>
            </a:r>
            <a:r>
              <a:rPr lang="ru-RU" b="1" dirty="0"/>
              <a:t>узнал о себе</a:t>
            </a:r>
            <a:r>
              <a:rPr lang="ru-RU" dirty="0"/>
              <a:t> много интересных свойств. Мне было очень весело с вами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/>
              <a:t> Ребята, я полетел искать своих друзей и расскажу им про нас много свойств!</a:t>
            </a:r>
          </a:p>
        </p:txBody>
      </p:sp>
    </p:spTree>
    <p:extLst>
      <p:ext uri="{BB962C8B-B14F-4D97-AF65-F5344CB8AC3E}">
        <p14:creationId xmlns:p14="http://schemas.microsoft.com/office/powerpoint/2010/main" val="373568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s://static.my-shop.ru/product/f2/328/32739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357" y="2502089"/>
            <a:ext cx="4205783" cy="410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5827594" y="745509"/>
            <a:ext cx="5977719" cy="1642280"/>
          </a:xfrm>
          <a:prstGeom prst="cloudCallou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/>
              <a:t>До </a:t>
            </a:r>
            <a:r>
              <a:rPr lang="ru-RU" sz="2400" b="1" dirty="0" smtClean="0"/>
              <a:t>свидания, </a:t>
            </a:r>
            <a:r>
              <a:rPr lang="ru-RU" sz="2400" b="1" dirty="0"/>
              <a:t>ребята!</a:t>
            </a:r>
          </a:p>
        </p:txBody>
      </p:sp>
    </p:spTree>
    <p:extLst>
      <p:ext uri="{BB962C8B-B14F-4D97-AF65-F5344CB8AC3E}">
        <p14:creationId xmlns:p14="http://schemas.microsoft.com/office/powerpoint/2010/main" val="4061939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39</TotalTime>
  <Words>44</Words>
  <Application>Microsoft Office PowerPoint</Application>
  <PresentationFormat>Широкоэкранный</PresentationFormat>
  <Paragraphs>12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Century Gothic</vt:lpstr>
      <vt:lpstr>Times New Roman</vt:lpstr>
      <vt:lpstr>Wingdings 3</vt:lpstr>
      <vt:lpstr>Легкий дым</vt:lpstr>
      <vt:lpstr>      Воздушный шарик</vt:lpstr>
      <vt:lpstr> </vt:lpstr>
      <vt:lpstr>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Воздушный шарик</dc:title>
  <dc:creator>HP</dc:creator>
  <cp:lastModifiedBy>HP</cp:lastModifiedBy>
  <cp:revision>6</cp:revision>
  <dcterms:created xsi:type="dcterms:W3CDTF">2020-01-13T14:04:22Z</dcterms:created>
  <dcterms:modified xsi:type="dcterms:W3CDTF">2020-01-13T14:43:39Z</dcterms:modified>
</cp:coreProperties>
</file>