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7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98644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59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662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606147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468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607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625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3639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422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9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84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636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399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62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1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386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92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096F9DB-DE6E-4EFD-9BDA-150D8FDA05E4}" type="datetimeFigureOut">
              <a:rPr lang="ru-RU" smtClean="0"/>
              <a:t>27.08.2020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E6AAF8D-D006-4B18-BE05-F700937005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70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  <p:sldLayoutId id="2147483731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Новые слова в русском языке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74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У</a:t>
            </a:r>
            <a:r>
              <a:rPr lang="ru-RU" sz="7200" dirty="0" smtClean="0"/>
              <a:t>ченик читает ( какие ? ) стихи </a:t>
            </a:r>
            <a:r>
              <a:rPr lang="ru-RU" sz="7200" dirty="0" err="1" smtClean="0"/>
              <a:t>пушкина</a:t>
            </a:r>
            <a:r>
              <a:rPr lang="ru-RU" sz="7200" dirty="0" smtClean="0"/>
              <a:t> .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376953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/>
              <a:t>Свитшоп</a:t>
            </a:r>
            <a:r>
              <a:rPr lang="ru-RU" sz="4000" dirty="0" smtClean="0"/>
              <a:t> </a:t>
            </a:r>
          </a:p>
          <a:p>
            <a:r>
              <a:rPr lang="ru-RU" sz="4000" dirty="0" err="1" smtClean="0"/>
              <a:t>Кроп</a:t>
            </a:r>
            <a:r>
              <a:rPr lang="ru-RU" sz="4000" dirty="0" smtClean="0"/>
              <a:t> </a:t>
            </a:r>
          </a:p>
          <a:p>
            <a:r>
              <a:rPr lang="ru-RU" sz="4000" dirty="0" err="1" smtClean="0"/>
              <a:t>Оверсайз</a:t>
            </a:r>
            <a:r>
              <a:rPr lang="ru-RU" sz="4000" dirty="0" smtClean="0"/>
              <a:t> </a:t>
            </a:r>
          </a:p>
          <a:p>
            <a:r>
              <a:rPr lang="ru-RU" sz="4000" dirty="0" err="1" smtClean="0"/>
              <a:t>Скини</a:t>
            </a:r>
            <a:endParaRPr lang="ru-RU" sz="4000" dirty="0" smtClean="0"/>
          </a:p>
          <a:p>
            <a:r>
              <a:rPr lang="ru-RU" sz="4000" dirty="0" err="1" smtClean="0"/>
              <a:t>Слепоны</a:t>
            </a:r>
            <a:endParaRPr lang="ru-RU" sz="4000" dirty="0" smtClean="0"/>
          </a:p>
          <a:p>
            <a:r>
              <a:rPr lang="ru-RU" sz="4000" dirty="0" err="1" smtClean="0"/>
              <a:t>ботильоны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6769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Составь как можно больше слов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Дисковод</a:t>
            </a:r>
          </a:p>
          <a:p>
            <a:r>
              <a:rPr lang="ru-RU" sz="6000" dirty="0" smtClean="0"/>
              <a:t>монитор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4693278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Замени современными словами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Д</a:t>
            </a:r>
            <a:r>
              <a:rPr lang="ru-RU" sz="4400" dirty="0" smtClean="0"/>
              <a:t>обровольные помощники ели блюдо из морепродуктов .</a:t>
            </a:r>
          </a:p>
          <a:p>
            <a:r>
              <a:rPr lang="ru-RU" sz="6000" dirty="0" smtClean="0"/>
              <a:t>Л</a:t>
            </a:r>
            <a:r>
              <a:rPr lang="ru-RU" sz="4400" dirty="0" smtClean="0"/>
              <a:t>етом актуально носить резиновые полукеды .</a:t>
            </a:r>
          </a:p>
          <a:p>
            <a:r>
              <a:rPr lang="ru-RU" sz="6000" dirty="0" smtClean="0"/>
              <a:t>В </a:t>
            </a:r>
            <a:r>
              <a:rPr lang="ru-RU" sz="4400" dirty="0" smtClean="0"/>
              <a:t>конце урока провели самоанализ 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2764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 .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Русский народ создал русский язык – яркий как радуга после весеннего ливня ,меткий, как стрелы , певучий и богатый , задушевный как песня над колыбелью 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402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8800" dirty="0" err="1" smtClean="0"/>
              <a:t>Екомьртюп</a:t>
            </a:r>
            <a:r>
              <a:rPr lang="ru-RU" sz="8800" dirty="0" smtClean="0"/>
              <a:t> </a:t>
            </a:r>
          </a:p>
          <a:p>
            <a:r>
              <a:rPr lang="ru-RU" sz="8800" dirty="0" err="1" smtClean="0"/>
              <a:t>Авлукраита</a:t>
            </a:r>
            <a:endParaRPr lang="ru-RU" sz="8800" dirty="0" smtClean="0"/>
          </a:p>
          <a:p>
            <a:r>
              <a:rPr lang="ru-RU" sz="8800" dirty="0" err="1" smtClean="0"/>
              <a:t>иодвкос</a:t>
            </a:r>
            <a:r>
              <a:rPr lang="ru-RU" sz="8800" dirty="0" smtClean="0"/>
              <a:t> </a:t>
            </a:r>
          </a:p>
          <a:p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3361769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Новые слова русского языка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1863071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Мышь</a:t>
            </a:r>
          </a:p>
          <a:p>
            <a:r>
              <a:rPr lang="ru-RU" sz="3200" dirty="0" smtClean="0"/>
              <a:t>Диск </a:t>
            </a:r>
          </a:p>
          <a:p>
            <a:r>
              <a:rPr lang="ru-RU" sz="3200" dirty="0" err="1" smtClean="0"/>
              <a:t>Флешка</a:t>
            </a:r>
            <a:endParaRPr lang="ru-RU" sz="3200" dirty="0" smtClean="0"/>
          </a:p>
          <a:p>
            <a:r>
              <a:rPr lang="ru-RU" sz="3200" dirty="0" smtClean="0"/>
              <a:t>Принтер</a:t>
            </a:r>
          </a:p>
          <a:p>
            <a:r>
              <a:rPr lang="ru-RU" sz="3200" dirty="0" smtClean="0"/>
              <a:t>Сканер</a:t>
            </a:r>
          </a:p>
          <a:p>
            <a:r>
              <a:rPr lang="ru-RU" sz="3200" dirty="0" smtClean="0"/>
              <a:t>дискета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21938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Мышь-тишь</a:t>
            </a:r>
          </a:p>
          <a:p>
            <a:r>
              <a:rPr lang="ru-RU" sz="4000" dirty="0" smtClean="0"/>
              <a:t>Диск-писк</a:t>
            </a:r>
          </a:p>
          <a:p>
            <a:r>
              <a:rPr lang="ru-RU" sz="4000" dirty="0" err="1" smtClean="0"/>
              <a:t>Флешка</a:t>
            </a:r>
            <a:r>
              <a:rPr lang="ru-RU" sz="4000" dirty="0" smtClean="0"/>
              <a:t>-пешка</a:t>
            </a:r>
          </a:p>
          <a:p>
            <a:r>
              <a:rPr lang="ru-RU" sz="4000" dirty="0" smtClean="0"/>
              <a:t>Принтер-свитер</a:t>
            </a:r>
          </a:p>
          <a:p>
            <a:r>
              <a:rPr lang="ru-RU" sz="4000" dirty="0" smtClean="0"/>
              <a:t>Сканер-планер</a:t>
            </a:r>
          </a:p>
          <a:p>
            <a:r>
              <a:rPr lang="ru-RU" sz="4000" dirty="0" smtClean="0"/>
              <a:t>Дискета-ракета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02259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Вставь в слова пропущенные гласные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7200" dirty="0" err="1" smtClean="0"/>
              <a:t>Нтбк</a:t>
            </a:r>
            <a:r>
              <a:rPr lang="ru-RU" sz="7200" dirty="0" smtClean="0"/>
              <a:t>, </a:t>
            </a:r>
            <a:r>
              <a:rPr lang="ru-RU" sz="7200" dirty="0" err="1" smtClean="0"/>
              <a:t>ндрд,рнгтн</a:t>
            </a:r>
            <a:r>
              <a:rPr lang="ru-RU" sz="7200" dirty="0" smtClean="0"/>
              <a:t> , </a:t>
            </a:r>
            <a:r>
              <a:rPr lang="ru-RU" sz="7200" dirty="0" err="1" smtClean="0"/>
              <a:t>смртфн</a:t>
            </a:r>
            <a:r>
              <a:rPr lang="ru-RU" sz="7200" dirty="0" smtClean="0"/>
              <a:t> ,</a:t>
            </a:r>
            <a:r>
              <a:rPr lang="ru-RU" sz="7200" dirty="0" err="1" smtClean="0"/>
              <a:t>вкпд</a:t>
            </a:r>
            <a:r>
              <a:rPr lang="ru-RU" sz="7200" dirty="0" smtClean="0"/>
              <a:t> ,</a:t>
            </a:r>
            <a:r>
              <a:rPr lang="ru-RU" sz="7200" dirty="0" err="1" smtClean="0"/>
              <a:t>ккнт</a:t>
            </a:r>
            <a:r>
              <a:rPr lang="ru-RU" sz="7200" dirty="0" smtClean="0"/>
              <a:t> ,</a:t>
            </a:r>
            <a:r>
              <a:rPr lang="ru-RU" sz="7200" dirty="0" err="1" smtClean="0"/>
              <a:t>втрк</a:t>
            </a:r>
            <a:r>
              <a:rPr lang="ru-RU" sz="7200" dirty="0" smtClean="0"/>
              <a:t> ,</a:t>
            </a:r>
            <a:r>
              <a:rPr lang="ru-RU" sz="7200" dirty="0" err="1" smtClean="0"/>
              <a:t>джпс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5472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Выбрать из перечисленных новые современные слова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Суши ,стейк ,полба, </a:t>
            </a:r>
            <a:r>
              <a:rPr lang="ru-RU" sz="7200" dirty="0" err="1" smtClean="0"/>
              <a:t>смузи</a:t>
            </a:r>
            <a:r>
              <a:rPr lang="ru-RU" sz="7200" dirty="0" smtClean="0"/>
              <a:t> , каша , щи , роллы, репа, </a:t>
            </a:r>
            <a:r>
              <a:rPr lang="ru-RU" sz="7200" dirty="0" err="1" smtClean="0"/>
              <a:t>шаверма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30383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Играть </a:t>
            </a:r>
          </a:p>
          <a:p>
            <a:r>
              <a:rPr lang="ru-RU" sz="7200" dirty="0" smtClean="0"/>
              <a:t>Учиться </a:t>
            </a:r>
          </a:p>
          <a:p>
            <a:r>
              <a:rPr lang="ru-RU" sz="7200" dirty="0" smtClean="0"/>
              <a:t>Читать 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2182983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61</TotalTime>
  <Words>142</Words>
  <Application>Microsoft Office PowerPoint</Application>
  <PresentationFormat>Широкоэкранный</PresentationFormat>
  <Paragraphs>40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Impact</vt:lpstr>
      <vt:lpstr>Главное мероприятие</vt:lpstr>
      <vt:lpstr>Новые слова в русском языке</vt:lpstr>
      <vt:lpstr> .</vt:lpstr>
      <vt:lpstr>Презентация PowerPoint</vt:lpstr>
      <vt:lpstr>Презентация PowerPoint</vt:lpstr>
      <vt:lpstr>Презентация PowerPoint</vt:lpstr>
      <vt:lpstr>Презентация PowerPoint</vt:lpstr>
      <vt:lpstr>Вставь в слова пропущенные гласные</vt:lpstr>
      <vt:lpstr>Выбрать из перечисленных новые современные слова</vt:lpstr>
      <vt:lpstr>Презентация PowerPoint</vt:lpstr>
      <vt:lpstr>Презентация PowerPoint</vt:lpstr>
      <vt:lpstr>Презентация PowerPoint</vt:lpstr>
      <vt:lpstr>Составь как можно больше слов</vt:lpstr>
      <vt:lpstr>Замени современными словами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Новые слова в русском языке</dc:title>
  <dc:creator>home-pc</dc:creator>
  <cp:lastModifiedBy>home-pc</cp:lastModifiedBy>
  <cp:revision>6</cp:revision>
  <dcterms:created xsi:type="dcterms:W3CDTF">2018-11-18T07:28:20Z</dcterms:created>
  <dcterms:modified xsi:type="dcterms:W3CDTF">2020-08-27T19:26:23Z</dcterms:modified>
</cp:coreProperties>
</file>