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4" r:id="rId4"/>
    <p:sldId id="268" r:id="rId5"/>
    <p:sldId id="270" r:id="rId6"/>
    <p:sldId id="271" r:id="rId7"/>
    <p:sldId id="269" r:id="rId8"/>
    <p:sldId id="272" r:id="rId9"/>
    <p:sldId id="273" r:id="rId10"/>
    <p:sldId id="274" r:id="rId11"/>
    <p:sldId id="27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33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https://avatars.mds.yandex.net/get-pdb/902125/d7bef1b8-7c06-4a4c-b2e6-c7aaaa3d8b2e/s1200?webp=false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834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96913" y="1998741"/>
            <a:ext cx="7772400" cy="1728191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Дидактическое пособие 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«Жили – были в деревеньке»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3528" y="116632"/>
            <a:ext cx="813690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Государственное дошкольное  образовательное учреждение  детский  сад  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№30 комбинированного вида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Петродворцового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района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СПб 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563888" y="4221088"/>
            <a:ext cx="5044201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Воспитатель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Грачева Валентина Павловна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Первая кв. категория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368427" y="5877272"/>
            <a:ext cx="18551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Санкт-Петербург </a:t>
            </a:r>
          </a:p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2019 год 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image.downloadwap.co.uk/wallpapers/wp/new/38/beautifulf_jrccxzw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sun9-1.userapi.com/c834200/v834200936/f916e/rhEcLbuXXZk.jpg"/>
          <p:cNvPicPr/>
          <p:nvPr/>
        </p:nvPicPr>
        <p:blipFill>
          <a:blip r:embed="rId3" cstate="print"/>
          <a:srcRect b="3264"/>
          <a:stretch>
            <a:fillRect/>
          </a:stretch>
        </p:blipFill>
        <p:spPr bwMode="auto">
          <a:xfrm>
            <a:off x="1475656" y="2132856"/>
            <a:ext cx="6336704" cy="4162003"/>
          </a:xfrm>
          <a:prstGeom prst="rect">
            <a:avLst/>
          </a:prstGeom>
          <a:ln w="228600" cap="sq" cmpd="thickThin">
            <a:solidFill>
              <a:srgbClr val="FFC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539552" y="-94145"/>
            <a:ext cx="7992888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i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Используя этот коврик, можно обыграть две первые сказки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для малышей: «</a:t>
            </a:r>
            <a:r>
              <a:rPr kumimoji="0" lang="ru-RU" i="0" u="none" strike="noStrike" cap="none" normalizeH="0" baseline="0" dirty="0" err="1" smtClean="0">
                <a:ln>
                  <a:noFill/>
                </a:ln>
                <a:solidFill>
                  <a:srgbClr val="0033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Курочка-Ряба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» и «Репка». Сначала воспитатель рассказывает и показывает сказку, знакомя детей с плоскостными изображениями действующих героев, впоследствии дети могут самостоятельно обыгрывать эти сказки.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rgbClr val="0033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image.downloadwap.co.uk/wallpapers/wp/new/38/beautifulf_jrccxzw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D:\Desktop\РАБОТА с малышами\ФОТО обработать\фото коврик игралка\IMG_20180312_093547.jpg"/>
          <p:cNvPicPr/>
          <p:nvPr/>
        </p:nvPicPr>
        <p:blipFill>
          <a:blip r:embed="rId3" cstate="print"/>
          <a:srcRect l="5303" r="6911"/>
          <a:stretch>
            <a:fillRect/>
          </a:stretch>
        </p:blipFill>
        <p:spPr bwMode="auto">
          <a:xfrm>
            <a:off x="323528" y="260648"/>
            <a:ext cx="4248472" cy="4824536"/>
          </a:xfrm>
          <a:prstGeom prst="rect">
            <a:avLst/>
          </a:prstGeom>
          <a:ln w="228600" cap="sq" cmpd="thickThin">
            <a:solidFill>
              <a:srgbClr val="FFC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" name="Рисунок 3" descr="D:\Desktop\РАБОТА с малышами\ФОТО обработать\фото коврик игралка\IMG_20180312_093735.jpg"/>
          <p:cNvPicPr/>
          <p:nvPr/>
        </p:nvPicPr>
        <p:blipFill>
          <a:blip r:embed="rId4" cstate="print">
            <a:lum bright="10000"/>
          </a:blip>
          <a:srcRect t="9672" r="6048" b="15320"/>
          <a:stretch>
            <a:fillRect/>
          </a:stretch>
        </p:blipFill>
        <p:spPr bwMode="auto">
          <a:xfrm>
            <a:off x="4067944" y="2492896"/>
            <a:ext cx="4680520" cy="4032448"/>
          </a:xfrm>
          <a:prstGeom prst="rect">
            <a:avLst/>
          </a:prstGeom>
          <a:ln w="228600" cap="sq" cmpd="thickThin">
            <a:solidFill>
              <a:srgbClr val="FFC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https://ds05.infourok.ru/uploads/ex/0a75/00020644-9d480272/img12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D:\Desktop\РАБОТА с малышами\ФОТО обработать\фото коврик игралка\IMG_20180312_093504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643844"/>
            <a:ext cx="8208912" cy="554461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Содержимое 3" descr="https://ds05.infourok.ru/uploads/ex/0a75/00020644-9d480272/img12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image.downloadwap.co.uk/wallpapers/wp/new/38/beautifulf_jrccxzw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683568" y="-44133"/>
            <a:ext cx="1440160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       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b="1" dirty="0" smtClean="0">
              <a:solidFill>
                <a:srgbClr val="000000"/>
              </a:solidFill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                                              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Цель: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979712" y="260649"/>
            <a:ext cx="6768752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rgbClr val="3366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Ознакомление детей раннего и младшего возраста со способами обследования разных объектов окружающей жизни</a:t>
            </a:r>
            <a:r>
              <a:rPr lang="ru-RU" sz="2000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611560" y="172958"/>
            <a:ext cx="950404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b="1" dirty="0" smtClean="0">
              <a:solidFill>
                <a:srgbClr val="000000"/>
              </a:solidFill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b="1" dirty="0" smtClean="0">
              <a:solidFill>
                <a:srgbClr val="000000"/>
              </a:solidFill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Задачи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33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963198" y="1569768"/>
            <a:ext cx="6984776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1. Знакомить со способами  обследования предметов, выделяя их цвет, форму, величину, побуждая включать движения рук по предмету (обводить руками части предметов, гладить их  и т.д.) </a:t>
            </a:r>
          </a:p>
          <a:p>
            <a:pPr lvl="0"/>
            <a:r>
              <a:rPr lang="ru-RU" sz="20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2. Обогащать в играх с дидактическими материалами сенсорный опыт детей.</a:t>
            </a:r>
          </a:p>
          <a:p>
            <a:pPr lvl="0"/>
            <a:r>
              <a:rPr lang="ru-RU" sz="20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3. Формировать умение узнавать на картинках домашних и диких животных, овощи и фрукты и различать их по внешнему виду.</a:t>
            </a:r>
          </a:p>
          <a:p>
            <a:pPr lvl="0"/>
            <a:r>
              <a:rPr lang="ru-RU" sz="20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4. Способствовать развитию пассивного и активного словаря через: звукоподражание, развитие мелкой моторики, повторение названий животных и их детенышей, погодных явлений, названий овощей и фруктов и т. д.</a:t>
            </a:r>
          </a:p>
          <a:p>
            <a:pPr lvl="0"/>
            <a:r>
              <a:rPr lang="ru-RU" sz="20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5. Воспитывать любовь к близким людям и природному окружению.</a:t>
            </a:r>
            <a:endParaRPr lang="ru-RU" sz="2000" b="1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0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8386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image.downloadwap.co.uk/wallpapers/wp/new/38/beautifulf_jrccxzw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95536" y="692696"/>
            <a:ext cx="2880320" cy="23852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900" b="1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Область применения материала:                         </a:t>
            </a:r>
          </a:p>
          <a:p>
            <a:endParaRPr lang="ru-RU" sz="2000" b="1" dirty="0" smtClean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Практическая значимость, ключевые положения:</a:t>
            </a:r>
            <a:endParaRPr lang="ru-RU" sz="2000" b="1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03848" y="764704"/>
            <a:ext cx="561662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познавательная, речевая, художественно-эстетическая,  социально-коммуникативная и физическое развитие.                                         </a:t>
            </a:r>
          </a:p>
          <a:p>
            <a:endParaRPr lang="ru-RU" sz="2000" b="1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использование в интеграции различных видов детской деятельности (предметной, игровой, познавательной, речевой).</a:t>
            </a:r>
            <a:endParaRPr lang="ru-RU" sz="2000" b="1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467544" y="2670013"/>
            <a:ext cx="259228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Lucida Sans Unicode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Times New Roman" pitchFamily="18" charset="0"/>
                <a:ea typeface="Lucida Sans Unicode" pitchFamily="34" charset="0"/>
                <a:cs typeface="Times New Roman" pitchFamily="18" charset="0"/>
              </a:rPr>
              <a:t>Описание эффектов,                                                                                                                 достигаемых при                                                                                                                 использовании                                                                                                                  материалов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33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03848" y="3356992"/>
            <a:ext cx="568863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 проявление самостоятельности при игре на коврике;</a:t>
            </a:r>
          </a:p>
          <a:p>
            <a:pPr lvl="0"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 обогащение непосредственного чувственного опыта детей с разными материалами, формами, величиной;</a:t>
            </a:r>
          </a:p>
          <a:p>
            <a:pPr lvl="0"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  развитие мелкой моторики;</a:t>
            </a:r>
          </a:p>
          <a:p>
            <a:pPr>
              <a:buFont typeface="Wingdings" pitchFamily="2" charset="2"/>
              <a:buChar char="Ø"/>
            </a:pPr>
            <a:r>
              <a:rPr lang="ru-RU" sz="20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  р</a:t>
            </a:r>
            <a:r>
              <a:rPr lang="en-US" sz="20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азвитие любознательности</a:t>
            </a:r>
            <a:r>
              <a:rPr lang="ru-RU" sz="20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0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image.downloadwap.co.uk/wallpapers/wp/new/38/beautifulf_jrccxzw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395536" y="257768"/>
            <a:ext cx="8424936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i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Рекомендации по использованию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27" name="AutoShape 3" descr="https://apf.mail.ru/cgi-bin/readmsg/IMG_6037.jpg?id=15586135540518278069%3B0%3B1&amp;x-email=gracheva.v.p%40mail.ru&amp;exif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29" name="AutoShape 5" descr="https://apf.mail.ru/cgi-bin/readmsg/IMG_6037.jpg?id=15586135540518278069%3B0%3B1&amp;x-email=gracheva.v.p%40mail.ru&amp;exif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" name="Рисунок 8" descr="D:\Валентина\Desktop\IMG_6037 (1)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988840"/>
            <a:ext cx="3960440" cy="4248472"/>
          </a:xfrm>
          <a:prstGeom prst="rect">
            <a:avLst/>
          </a:prstGeom>
          <a:ln w="228600" cap="sq" cmpd="thickThin">
            <a:solidFill>
              <a:srgbClr val="FFC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4499992" y="1484784"/>
            <a:ext cx="424847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b="1" dirty="0" smtClean="0">
                <a:solidFill>
                  <a:srgbClr val="0033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коврике расположены 4 секции разной тематики, снизу есть закрепляющие резинки, которые можно закрепить на квадратном столе; и тогда коврик не будет двигаться под руками детей.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ru-RU" b="1" dirty="0" smtClean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b="1" dirty="0" smtClean="0">
                <a:solidFill>
                  <a:srgbClr val="0033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Играть с этим ковриком могут одновременно от 1 до 4 детей (пользуясь разными секциями, которые повернуты соответственно по 4 сторонам, к сидящему к нему  лицом ребенку).</a:t>
            </a:r>
            <a:endParaRPr lang="ru-RU" b="1" dirty="0" smtClean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image.downloadwap.co.uk/wallpapers/wp/new/38/beautifulf_jrccxzw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539552" y="232771"/>
            <a:ext cx="8136904" cy="178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 сектор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–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Стоит в поле теремок!                                                                                       Это домик бабушки и дедушки (крыша закрывается на молнию). Перед ним есть забор, который закрывается на защелку. Это помогает развивать мелкую моторику детских рук.  Первый   сектор поможет ребенку научиться определять, кто, где находится:  около домика, перед домиком, за забором, на заборе и т.д.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rgbClr val="0033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https://pp.userapi.com/c840124/v840124936/9434e/Va6FFMX2T0A.jpg"/>
          <p:cNvPicPr/>
          <p:nvPr/>
        </p:nvPicPr>
        <p:blipFill>
          <a:blip r:embed="rId3" cstate="print"/>
          <a:srcRect r="38195"/>
          <a:stretch>
            <a:fillRect/>
          </a:stretch>
        </p:blipFill>
        <p:spPr bwMode="auto">
          <a:xfrm rot="16200000">
            <a:off x="2951820" y="728700"/>
            <a:ext cx="4032448" cy="7560840"/>
          </a:xfrm>
          <a:prstGeom prst="rect">
            <a:avLst/>
          </a:prstGeom>
          <a:ln w="228600" cap="sq" cmpd="thickThin">
            <a:solidFill>
              <a:srgbClr val="FFC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image.downloadwap.co.uk/wallpapers/wp/new/38/beautifulf_jrccxzw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95536" y="188640"/>
            <a:ext cx="8496944" cy="54168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2 сектор</a:t>
            </a:r>
            <a:r>
              <a:rPr lang="ru-RU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Есть у бабушки                                                                                                         Сад, в котором растут фруктовые деревья (на сливе растут синие сливы, на груше – желтые груши, на яблоне – разноцветные яблоки: зеленые, желтые, красные) закрепляем знания цвета, возможность считать (вначале – один и  много – в заключении счет до пяти).                                                                                                             Огород – в нем есть грядки, на которых растут овощи которые растут в земле в грядке: репка, картошка, морковка, лук и т.д.                                                                                           Есть овощи,                                                                                                                             которые растут                                                                                                                                        на земле,                                                                                                                                       сверху                                                                                                                                                       на грядке: </a:t>
            </a:r>
          </a:p>
          <a:p>
            <a:r>
              <a:rPr lang="ru-RU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капуста,                                                                                                                                           помидоры                                                                                                                                                             и огурцы. </a:t>
            </a:r>
          </a:p>
          <a:p>
            <a:endParaRPr lang="ru-RU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2204865"/>
            <a:ext cx="80648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https://pp.userapi.com/c845020/v845020936/13177/qldvKD_Z-R4.jpg"/>
          <p:cNvPicPr/>
          <p:nvPr/>
        </p:nvPicPr>
        <p:blipFill>
          <a:blip r:embed="rId3" cstate="print"/>
          <a:srcRect t="1720" r="30919" b="1720"/>
          <a:stretch>
            <a:fillRect/>
          </a:stretch>
        </p:blipFill>
        <p:spPr bwMode="auto">
          <a:xfrm rot="16200000" flipV="1">
            <a:off x="3696876" y="1279788"/>
            <a:ext cx="3474720" cy="6477000"/>
          </a:xfrm>
          <a:prstGeom prst="rect">
            <a:avLst/>
          </a:prstGeom>
          <a:ln w="228600" cap="sq" cmpd="thickThin">
            <a:solidFill>
              <a:srgbClr val="FFC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image.downloadwap.co.uk/wallpapers/wp/new/38/beautifulf_jrccxzw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323528" y="310019"/>
            <a:ext cx="8424936" cy="2369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 сектор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полянка с речкой, елочкой и цветами (которые распускаются  летом и на них прилетают красивые разноцветные бабочки (основных цветов) подбирая цветочки </a:t>
            </a:r>
            <a:r>
              <a:rPr kumimoji="0" lang="ru-RU" i="1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такие же по цвету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затем знакомим с основными цветами и закрепляем их название.</a:t>
            </a:r>
            <a:r>
              <a:rPr lang="ru-RU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                            </a:t>
            </a:r>
          </a:p>
          <a:p>
            <a:r>
              <a:rPr lang="ru-RU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На  речку приходит дедушка и ловит рыбу: она бывает большая и маленькая. </a:t>
            </a:r>
          </a:p>
          <a:p>
            <a:r>
              <a:rPr lang="ru-RU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А еще на полянку приходят гулять                                                                           бабушкины домашние птицы: </a:t>
            </a:r>
            <a:r>
              <a:rPr lang="ru-RU" b="1" i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гуси с гусятами</a:t>
            </a:r>
            <a:r>
              <a:rPr lang="ru-RU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i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и утки  </a:t>
            </a:r>
            <a:r>
              <a:rPr lang="ru-RU" b="1" i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с утятами …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33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https://pp.userapi.com/c844723/v844723448/138e7/Pc3C_l-ojJk.jpg"/>
          <p:cNvPicPr/>
          <p:nvPr/>
        </p:nvPicPr>
        <p:blipFill>
          <a:blip r:embed="rId3" cstate="print"/>
          <a:srcRect l="2580" t="1935" r="32782" b="2581"/>
          <a:stretch>
            <a:fillRect/>
          </a:stretch>
        </p:blipFill>
        <p:spPr bwMode="auto">
          <a:xfrm rot="16200000">
            <a:off x="2843808" y="1484784"/>
            <a:ext cx="3600400" cy="6336704"/>
          </a:xfrm>
          <a:prstGeom prst="rect">
            <a:avLst/>
          </a:prstGeom>
          <a:ln w="228600" cap="sq" cmpd="thickThin">
            <a:solidFill>
              <a:srgbClr val="FFC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image.downloadwap.co.uk/wallpapers/wp/new/38/beautifulf_jrccxzw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23528" y="332656"/>
            <a:ext cx="849694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4 сектор </a:t>
            </a:r>
            <a:r>
              <a:rPr lang="ru-RU" b="1" i="1" dirty="0" smtClean="0"/>
              <a:t>–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 это лес, куда бабушка с дедушкой ходят за грибами (они бывают большие и маленькие) и ягодами. Там растет большое дерево, в котором есть дупло, там живет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совушка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а на пенечке часто  отдыхает ежик. Еще эту полянку любят зайцы (летом – серый, зимой – белый). Эти животные очень дружат и часто ходят, друг к другу в гости и играют в прятки. Зайка ходит на огород к бабушке и лакомится там морковкой и капустой. А еще он приносит морковку и яблоки своим друзьям: ежику и сове.  Лесных животных можно прятать за елочку, в травку.                                                                                           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Объяснить, где они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могут находиться (около елочки,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елочкой,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 пенечке,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травке и т.д.) </a:t>
            </a:r>
          </a:p>
        </p:txBody>
      </p:sp>
      <p:pic>
        <p:nvPicPr>
          <p:cNvPr id="6" name="Рисунок 5" descr="https://pp.userapi.com/c845520/v845520448/12b73/9Zl8u_hLq2k.jpg"/>
          <p:cNvPicPr/>
          <p:nvPr/>
        </p:nvPicPr>
        <p:blipFill>
          <a:blip r:embed="rId3" cstate="print"/>
          <a:srcRect l="2150" t="6452" r="32053"/>
          <a:stretch>
            <a:fillRect/>
          </a:stretch>
        </p:blipFill>
        <p:spPr bwMode="auto">
          <a:xfrm rot="16200000">
            <a:off x="3054288" y="1889802"/>
            <a:ext cx="3035425" cy="5631555"/>
          </a:xfrm>
          <a:prstGeom prst="rect">
            <a:avLst/>
          </a:prstGeom>
          <a:ln w="228600" cap="sq" cmpd="thickThin">
            <a:solidFill>
              <a:srgbClr val="FFC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</TotalTime>
  <Words>728</Words>
  <Application>Microsoft Office PowerPoint</Application>
  <PresentationFormat>Экран (4:3)</PresentationFormat>
  <Paragraphs>62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Calibri</vt:lpstr>
      <vt:lpstr>Lucida Sans Unicode</vt:lpstr>
      <vt:lpstr>Times New Roman</vt:lpstr>
      <vt:lpstr>Wingdings</vt:lpstr>
      <vt:lpstr>Тема Office</vt:lpstr>
      <vt:lpstr> Дидактическое пособие  «Жили – были в деревеньке»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«Жили – были в деревеньке»</dc:title>
  <dc:creator>Валентина</dc:creator>
  <cp:lastModifiedBy>Евгений Мачнев</cp:lastModifiedBy>
  <cp:revision>27</cp:revision>
  <dcterms:created xsi:type="dcterms:W3CDTF">2019-05-22T17:02:48Z</dcterms:created>
  <dcterms:modified xsi:type="dcterms:W3CDTF">2020-09-17T09:22:14Z</dcterms:modified>
</cp:coreProperties>
</file>