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68" r:id="rId4"/>
    <p:sldId id="261" r:id="rId5"/>
    <p:sldId id="267" r:id="rId6"/>
    <p:sldId id="258" r:id="rId7"/>
    <p:sldId id="259" r:id="rId8"/>
    <p:sldId id="260" r:id="rId9"/>
    <p:sldId id="269" r:id="rId10"/>
    <p:sldId id="262" r:id="rId11"/>
    <p:sldId id="264" r:id="rId12"/>
    <p:sldId id="265" r:id="rId13"/>
    <p:sldId id="266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3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39652" y="692696"/>
            <a:ext cx="64807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i="1" cap="all" dirty="0" smtClean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Bookman Old Style" pitchFamily="18" charset="0"/>
              </a:rPr>
              <a:t>Муниципальное бюджетное дошкольное образовательное   учреждение </a:t>
            </a:r>
          </a:p>
          <a:p>
            <a:pPr algn="ctr">
              <a:defRPr/>
            </a:pPr>
            <a:r>
              <a:rPr lang="ru-RU" b="1" i="1" cap="all" dirty="0" smtClean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Bookman Old Style" pitchFamily="18" charset="0"/>
              </a:rPr>
              <a:t>«Детский сад №165»</a:t>
            </a:r>
            <a:r>
              <a:rPr lang="ru-RU" sz="2800" b="1" i="1" cap="all" dirty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Bookman Old Style" pitchFamily="18" charset="0"/>
              </a:rPr>
              <a:t/>
            </a:r>
            <a:br>
              <a:rPr lang="ru-RU" sz="2800" b="1" i="1" cap="all" dirty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Bookman Old Style" pitchFamily="18" charset="0"/>
              </a:rPr>
            </a:br>
            <a:endParaRPr lang="ru-RU" b="1" dirty="0">
              <a:ln w="11430"/>
              <a:solidFill>
                <a:srgbClr val="990099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rebuchet MS" pitchFamily="34" charset="0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2627606"/>
            <a:ext cx="71287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ТИКО-конструктора в развитии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познавательной активности 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старшего дошкольного возраста с ОВЗ»</a:t>
            </a:r>
            <a:endParaRPr lang="ru-RU" dirty="0" smtClean="0"/>
          </a:p>
          <a:p>
            <a:pPr algn="ctr"/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27984" y="4293096"/>
            <a:ext cx="4536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подготовила: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квалификационной категории </a:t>
            </a:r>
          </a:p>
          <a:p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Харальцова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Марина Анатольевна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239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0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ТИКО - конструктор можно использовать в различных направлениях: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94509" y="1844824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в театрализованной деятельности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конструирование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ТИКО-конструктора детали декораций и персонажи для сказок;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3074" name="Picture 2" descr="F:\выступление для род собрания\Аттестация Харальцова М.А\вайбер\IMG-b7d8bdff913992b7eb1354c8a1ab11b4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6758" y="2811708"/>
            <a:ext cx="2592288" cy="194421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выступление для род собрания\Аттестация Харальцова М.А\вайбер\IMG-75b3aed858f68919fb93f4c0763a95e9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14320"/>
            <a:ext cx="2573781" cy="208823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F:\выступление для род собрания\Аттестация Харальцова М.А\вайбер\IMG-34e68ec8939fdb87191152387355cf5f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22104" y="4365104"/>
            <a:ext cx="2771800" cy="226461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7271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74168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для спортивных игр и соревнований, подвижных игр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использование различных атрибутов, построенных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ТИКО -деталей;</a:t>
            </a:r>
          </a:p>
        </p:txBody>
      </p:sp>
      <p:pic>
        <p:nvPicPr>
          <p:cNvPr id="6147" name="Picture 3" descr="F:\выступление для род собрания\Аттестация Харальцова М.А\вайбер\IMG-7d5954b91cff9bc0a2ce169ad457a4b5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04864"/>
            <a:ext cx="3168352" cy="237626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F:\выступление для род собрания\Аттестация Харальцова М.А\вайбер\IMG-a52a2b5a7ad1e5a9c482c4f9714560fb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97060" y="3457542"/>
            <a:ext cx="3432246" cy="257418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3585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3206" y="598533"/>
            <a:ext cx="80001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в игровой деятельности- для режиссёрских игр можно сконструировать из ТИКО кукольную мебель, транспорт ит. д. ;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Picture 3" descr="F:\выступление для род собрания\Аттестация Харальцова М.А\Фото тико конструктор\IMG-67c08cab86b30237e52e11c9e6243224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916832"/>
            <a:ext cx="2970940" cy="371703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:\выступление для род собрания\Аттестация Харальцова М.А\вайбер\IMG-ddf82309c7bc072f947dfc3e0e5d2099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1436" y="4404173"/>
            <a:ext cx="3131840" cy="218686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F:\выступление для род собрания\Аттестация Харальцова М.А\вайбер\IMG-a0f0c04f4f2ce9a48e653ac7d42cff7e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2193708" cy="250750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3284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830615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в изобразительной деятельности также можно конструировать красочные узоры и орнаменты и т. д.</a:t>
            </a:r>
          </a:p>
        </p:txBody>
      </p:sp>
      <p:pic>
        <p:nvPicPr>
          <p:cNvPr id="5123" name="Picture 3" descr="F:\выступление для род собрания\Аттестация Харальцова М.А\вайбер\IMG-4bbc59aedfeb4ab1f572798bd07af999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2346711" cy="302433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F:\выступление для род собрания\Аттестация Харальцова М.А\вайбер\IMG-430705ed0579e3deca4449f75e93fee2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50254" y="1803826"/>
            <a:ext cx="2232248" cy="2736241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F:\выступление для род собрания\Аттестация Харальцова М.А\вайбер\IMG-f771c9354aae7510bb9e4199c54c843b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645024"/>
            <a:ext cx="2160240" cy="2736241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:\выступление для род собрания\Аттестация Харальцова М.А\вайбер\IMG-e64a414b7457e8952c60f431f3dd33e6-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933056"/>
            <a:ext cx="1872208" cy="2736241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9943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20688"/>
            <a:ext cx="741682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  <a:p>
            <a:pPr algn="just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Таким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образом,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 конструкторов ТИКО – эффективная инновационная технология работы с детьми дошкольного возраста.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Увлеченные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 моделирования и конструирования, дети не замечают, как в игре педагогом реализуются воспитательные и образовательные задачи.  </a:t>
            </a:r>
          </a:p>
        </p:txBody>
      </p:sp>
      <p:pic>
        <p:nvPicPr>
          <p:cNvPr id="3074" name="Picture 2" descr="F:\выступление для род собрания\Аттестация Харальцова М.А\Фото тико конструктор\20190418_09253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5" y="3335854"/>
            <a:ext cx="3852429" cy="237626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F:\выступление для род собрания\Аттестация Харальцова М.А\Фото тико конструктор\20190418_0908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94951" y="3335854"/>
            <a:ext cx="3672408" cy="236241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658476" y="6055413"/>
            <a:ext cx="2008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Фрагмент занятия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9574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30016" y="476671"/>
            <a:ext cx="53285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323528" y="1412776"/>
            <a:ext cx="8496944" cy="1944216"/>
          </a:xfrm>
          <a:prstGeom prst="flowChartAlternateProcess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ru-RU" sz="16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ФГОС ДО (п.2.6): развитие интересов детей, любознательности и познавательной мотивации; формирование познавательных действий, становление сознания и творческой активности.</a:t>
            </a:r>
            <a:endParaRPr lang="ru-RU" sz="2400" b="1" i="1" dirty="0" smtClean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выступление для род собрания\Аттестация Харальцова М.А\Фото тико конструктор\20190418_0930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30016" y="3717032"/>
            <a:ext cx="4283968" cy="242323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6266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7481" y="1700808"/>
            <a:ext cx="77048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отечественной дошкольной педагогике ряд исследований были посвящены методике формирования у детей конструктивных умений </a:t>
            </a: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Е.А. </a:t>
            </a:r>
            <a:r>
              <a:rPr lang="ru-RU" sz="20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Флерина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З.В. </a:t>
            </a:r>
            <a:r>
              <a:rPr lang="ru-RU" sz="20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Лиштван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А.Н. </a:t>
            </a:r>
            <a:r>
              <a:rPr lang="ru-RU" sz="20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Давидчук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Л.А. Парамонова). </a:t>
            </a: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конструирования у детей развиваются: - психические процессы (тактильно-двигательное восприятие, мышление, воображение, слуховое и зрительное внимание, зрительную и двигательную память); - мелкая моторика мышц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рук. 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692696"/>
            <a:ext cx="53131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Теоретическое обоснование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70850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476672"/>
            <a:ext cx="543591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ТИКО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Трансформируемый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 для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static-eu.insales.ru/images/products/1/7200/26934304/%D0%BE%D0%B1%D0%BB%D0%BE%D0%B6%D0%BA%D0%B0_%D0%B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38461"/>
            <a:ext cx="3176274" cy="211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get-marketpic/1446479/market_LDwh0OEPqGSmTctV3h791w/ori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400318"/>
            <a:ext cx="2594837" cy="2594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rostov.smishlenish.ru/upload/iblock/9ca/9ca793730655fe490937a8c2d1fe380b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37034" y="4149080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karapuz-spb.ru/products_pictures/628_1_enl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7" y="3995155"/>
            <a:ext cx="2682289" cy="242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84952" y="1215652"/>
            <a:ext cx="16777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ТИКО "Малыш"</a:t>
            </a:r>
          </a:p>
        </p:txBody>
      </p:sp>
    </p:spTree>
    <p:extLst>
      <p:ext uri="{BB962C8B-B14F-4D97-AF65-F5344CB8AC3E}">
        <p14:creationId xmlns:p14="http://schemas.microsoft.com/office/powerpoint/2010/main" xmlns="" val="64821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35255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F:\выступление для род собрания\Аттестация Харальцова М.А\вайбер\IMG-5e40ab64256ca594866392de41033eae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4927" y="4221088"/>
            <a:ext cx="3131840" cy="234888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выступление для род собрания\Аттестация Харальцова М.А\вайбер\IMG-0b4decdff9ae4e64c45aa7a6df4daa19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43608"/>
            <a:ext cx="3323861" cy="234888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выступление для род собрания\Аттестация Харальцова М.А\вайбер\IMG-243cae9207e7d5e00950460cac13f021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4927" y="1143608"/>
            <a:ext cx="3131840" cy="237626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выступление для род собрания\Аттестация Харальцова М.А\вайбер\IMG-a95445d04dab4e1880c390c8d725c6e1-V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221088"/>
            <a:ext cx="3323861" cy="231804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:\выступление для род собрания\Аттестация Харальцова М.А\вайбер\IMG-cae7744dfdf004f6a41205859d6a2b88-V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6543" y="2698901"/>
            <a:ext cx="3024336" cy="213285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6253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476672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 целесообразность использования ТИКО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28800" y="2276872"/>
            <a:ext cx="64624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развития психических процессов, познавательной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мелкой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моторики;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пространственного ориентирования, комбинаторных и конструкторских способностей;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детского технического творчества.</a:t>
            </a:r>
          </a:p>
        </p:txBody>
      </p:sp>
    </p:spTree>
    <p:extLst>
      <p:ext uri="{BB962C8B-B14F-4D97-AF65-F5344CB8AC3E}">
        <p14:creationId xmlns:p14="http://schemas.microsoft.com/office/powerpoint/2010/main" xmlns="" val="252975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332656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ТИКО - технологии значима в свете внедрения ФГОС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410677"/>
            <a:ext cx="777686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  для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интеллектуального развития дошкольников, обеспечивающих интеграцию образовательных областей (Речевое,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Познавательное, Художественно-эстетическое и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развитие);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педагогу сочетать образование, воспитание и развитие дошкольников в режиме игры (учиться и обучаться в игре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познавательную активность, способствует воспитанию социально-активной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личности;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ормирует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навыки общения и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сотворчества;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Объединяет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игру с исследовательской и экспериментальной деятельностью, предоставляют ребенку возможность экспериментировать и созидать свой собственный мир, где нет границ.</a:t>
            </a:r>
          </a:p>
        </p:txBody>
      </p:sp>
    </p:spTree>
    <p:extLst>
      <p:ext uri="{BB962C8B-B14F-4D97-AF65-F5344CB8AC3E}">
        <p14:creationId xmlns:p14="http://schemas.microsoft.com/office/powerpoint/2010/main" xmlns="" val="104185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83768" y="260648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Новизна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0200" y="908720"/>
            <a:ext cx="74888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ТИКО-моделирование помогает формировать у дошкольников элементарные представления о геометрии, развивает логическое мышление, любознательность, учит договариваться со сверстниками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F:\выступление для род собрания\Аттестация Харальцова М.А\Фото тико конструктор\IMG-40f1faaa3dba569c816b6482acd0163e-V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231059"/>
            <a:ext cx="2232248" cy="2976331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выступление для род собрания\Аттестация Харальцова М.А\вайбер\IMG-b9fe9fa44933fb23deaf92de603e96f0-V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825877"/>
            <a:ext cx="2880320" cy="246787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F:\выступление для род собрания\Аттестация Харальцова М.А\вайбер\IMG-f63c28bfc47517c2b9579baa46ef8210-V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385628"/>
            <a:ext cx="2358460" cy="2952328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5935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332656"/>
            <a:ext cx="66967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рганизация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деятельности </a:t>
            </a:r>
            <a:endParaRPr lang="ru-RU" sz="32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315178" y="1755482"/>
            <a:ext cx="2664296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ндивидуальная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552" y="1772816"/>
            <a:ext cx="2664296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деятельность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57275" y="1772816"/>
            <a:ext cx="2664296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деятельность педагога с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детьми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306438" y="3498630"/>
            <a:ext cx="2664296" cy="2885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b="1" dirty="0">
                <a:solidFill>
                  <a:srgbClr val="A5644E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Свободное, неограниченное жесткими рамками решение творческих задач, в процессе которого дети делают фигуры по собственным проектам.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57275" y="3498630"/>
            <a:ext cx="2664296" cy="2885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Свободное исследование, в ходе которого дети создают различные модификации простейших моделей.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9552" y="3498630"/>
            <a:ext cx="2592288" cy="28854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проводимое под руководством педагога и предусматривающее пошаговое выполнение инструкций, в результате которого дети строят заданную модель. 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1593380" y="3009426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543752" y="3009426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652133" y="3016711"/>
            <a:ext cx="484632" cy="4892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337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1215</TotalTime>
  <Words>359</Words>
  <Application>Microsoft Office PowerPoint</Application>
  <PresentationFormat>Экран (4:3)</PresentationFormat>
  <Paragraphs>52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Луиза Анатольевна</dc:creator>
  <cp:lastModifiedBy>Пользователь Windows</cp:lastModifiedBy>
  <cp:revision>44</cp:revision>
  <dcterms:created xsi:type="dcterms:W3CDTF">2019-05-17T07:37:26Z</dcterms:created>
  <dcterms:modified xsi:type="dcterms:W3CDTF">2020-09-18T12:15:45Z</dcterms:modified>
</cp:coreProperties>
</file>