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04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2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95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3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04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0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08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6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7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70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1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E7795-D04B-46B5-9DAF-E1C926334B9E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EEA56-6243-456E-AE03-EA2B0831D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6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53" y="722600"/>
            <a:ext cx="3932527" cy="39325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2836" y="5056909"/>
            <a:ext cx="32142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bottle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46073" y="2104087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6036" y="540421"/>
            <a:ext cx="422263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ater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ilk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 oil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 juice</a:t>
            </a:r>
          </a:p>
        </p:txBody>
      </p:sp>
    </p:spTree>
    <p:extLst>
      <p:ext uri="{BB962C8B-B14F-4D97-AF65-F5344CB8AC3E}">
        <p14:creationId xmlns:p14="http://schemas.microsoft.com/office/powerpoint/2010/main" val="40188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kilo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2508" y="873467"/>
            <a:ext cx="313419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tomatoes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ugar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onions</a:t>
            </a:r>
          </a:p>
        </p:txBody>
      </p:sp>
      <p:pic>
        <p:nvPicPr>
          <p:cNvPr id="5122" name="Picture 2" descr="1 Kilo - Calibration Weight Stock Image - Image of black, object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3"/>
          <a:stretch/>
        </p:blipFill>
        <p:spPr bwMode="auto">
          <a:xfrm>
            <a:off x="965711" y="1565965"/>
            <a:ext cx="3488170" cy="338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9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2299" y="5056909"/>
            <a:ext cx="47936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carton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7855" y="2311906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4072" y="1592593"/>
            <a:ext cx="176522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ilk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juice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990600"/>
            <a:ext cx="4066309" cy="406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2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2142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box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7600" y="873469"/>
            <a:ext cx="356059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cookies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chocolates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cereal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90" y="1193656"/>
            <a:ext cx="3606945" cy="360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6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packet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3236" y="402414"/>
            <a:ext cx="266451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crisps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asta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biscuits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10248"/>
          <a:stretch/>
        </p:blipFill>
        <p:spPr>
          <a:xfrm>
            <a:off x="155575" y="1558525"/>
            <a:ext cx="4391181" cy="287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3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loaf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4909" y="2161941"/>
            <a:ext cx="2094356" cy="1311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9" y="1615993"/>
            <a:ext cx="3702005" cy="27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4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bag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74182" y="873467"/>
            <a:ext cx="210826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sugar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lour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crisps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27" y="1356380"/>
            <a:ext cx="3700529" cy="37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9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jar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0" y="1677567"/>
            <a:ext cx="215155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jam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honey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36" y="1401473"/>
            <a:ext cx="3414511" cy="341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2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bar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66363" y="1719131"/>
            <a:ext cx="326082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chocolate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soap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50" y="877380"/>
            <a:ext cx="4239491" cy="42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0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500ml Budget Range Plastic Juice Bottle With TE Cap - ideon.co.u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836" y="5056909"/>
            <a:ext cx="3673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piece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474" y="2412351"/>
            <a:ext cx="11560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endParaRPr lang="ru-RU" sz="7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2508" y="1565965"/>
            <a:ext cx="22781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cake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6815"/>
          <a:stretch/>
        </p:blipFill>
        <p:spPr>
          <a:xfrm>
            <a:off x="155575" y="1485669"/>
            <a:ext cx="4879806" cy="309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1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58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5</cp:revision>
  <dcterms:created xsi:type="dcterms:W3CDTF">2020-04-22T19:56:10Z</dcterms:created>
  <dcterms:modified xsi:type="dcterms:W3CDTF">2020-04-22T20:28:27Z</dcterms:modified>
</cp:coreProperties>
</file>