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8" r:id="rId4"/>
    <p:sldId id="269" r:id="rId5"/>
    <p:sldId id="263" r:id="rId6"/>
    <p:sldId id="260" r:id="rId7"/>
    <p:sldId id="265" r:id="rId8"/>
    <p:sldId id="266" r:id="rId9"/>
    <p:sldId id="270" r:id="rId10"/>
    <p:sldId id="271" r:id="rId11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Заполнитель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образа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77542409-6A04-4DC6-AC3A-D3758287A8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9355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/>
              <a:t>Образец подзаголовка</a:t>
            </a:r>
            <a:endParaRPr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Щелкните, чтобы изменить стили текста образца слайда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86145" y="322555"/>
            <a:ext cx="8176441" cy="636233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000" dirty="0"/>
              <a:t>Муниципальное Бюджетное Образовательное Учреждение</a:t>
            </a:r>
            <a:br>
              <a:rPr lang="ru-RU" sz="2000" dirty="0"/>
            </a:br>
            <a:r>
              <a:rPr lang="ru-RU" sz="2000" dirty="0"/>
              <a:t> Детский сад «Мастерок»</a:t>
            </a:r>
            <a:endParaRPr lang="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8273" y="1961965"/>
            <a:ext cx="8922058" cy="4030461"/>
          </a:xfrm>
        </p:spPr>
        <p:txBody>
          <a:bodyPr rtlCol="0">
            <a:normAutofit/>
          </a:bodyPr>
          <a:lstStyle/>
          <a:p>
            <a:pPr algn="ctr" rtl="0"/>
            <a:r>
              <a:rPr lang="ru" sz="3600" dirty="0"/>
              <a:t>  Адакптаци</a:t>
            </a:r>
            <a:r>
              <a:rPr lang="ru-RU" sz="3600" dirty="0"/>
              <a:t>я</a:t>
            </a:r>
            <a:r>
              <a:rPr lang="ru" sz="3600" dirty="0"/>
              <a:t> детей </a:t>
            </a:r>
          </a:p>
          <a:p>
            <a:pPr algn="ctr" rtl="0"/>
            <a:r>
              <a:rPr lang="ru-RU" sz="3600" dirty="0"/>
              <a:t>  </a:t>
            </a:r>
            <a:r>
              <a:rPr lang="ru-RU" sz="3600"/>
              <a:t>раннего возраста к ДОУ</a:t>
            </a:r>
            <a:endParaRPr lang="ru-RU" sz="3600" dirty="0"/>
          </a:p>
          <a:p>
            <a:pPr algn="ctr" rtl="0"/>
            <a:endParaRPr lang="ru-RU" sz="3600" dirty="0"/>
          </a:p>
          <a:p>
            <a:pPr algn="ctr" rtl="0"/>
            <a:endParaRPr lang="ru-RU" sz="3600" dirty="0"/>
          </a:p>
          <a:p>
            <a:pPr algn="ctr" rtl="0"/>
            <a:endParaRPr lang="ru-RU" sz="3600" dirty="0"/>
          </a:p>
          <a:p>
            <a:pPr rtl="0"/>
            <a:r>
              <a:rPr lang="ru-RU" sz="2200" dirty="0"/>
              <a:t>Подготовил: Лисюк А.Г.</a:t>
            </a:r>
          </a:p>
          <a:p>
            <a:pPr rtl="0"/>
            <a:r>
              <a:rPr lang="ru-RU" sz="2200" dirty="0"/>
              <a:t>           Кравченко С.Ф.</a:t>
            </a:r>
          </a:p>
          <a:p>
            <a:pPr rtl="0"/>
            <a:r>
              <a:rPr lang="ru-RU" sz="2200" dirty="0"/>
              <a:t>           </a:t>
            </a:r>
            <a:r>
              <a:rPr lang="ru-RU" sz="2200" dirty="0" err="1"/>
              <a:t>Боргоякова</a:t>
            </a:r>
            <a:r>
              <a:rPr lang="ru-RU" sz="2200" dirty="0"/>
              <a:t> Е.Н.</a:t>
            </a:r>
          </a:p>
          <a:p>
            <a:pPr algn="ctr" rtl="0"/>
            <a:endParaRPr lang="ru-RU" sz="3600" dirty="0"/>
          </a:p>
          <a:p>
            <a:pPr algn="ctr" rtl="0"/>
            <a:endParaRPr lang="ru-RU" sz="3600" dirty="0"/>
          </a:p>
          <a:p>
            <a:pPr algn="ctr" rtl="0"/>
            <a:endParaRPr lang="ru-RU" sz="3600" dirty="0"/>
          </a:p>
          <a:p>
            <a:pPr algn="ctr" rtl="0"/>
            <a:endParaRPr lang="ru" sz="3600" dirty="0"/>
          </a:p>
          <a:p>
            <a:pPr rtl="0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647D105-E448-479A-B00E-0BFC7FA4BF1C}"/>
              </a:ext>
            </a:extLst>
          </p:cNvPr>
          <p:cNvSpPr/>
          <p:nvPr/>
        </p:nvSpPr>
        <p:spPr>
          <a:xfrm>
            <a:off x="630315" y="435006"/>
            <a:ext cx="10662081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/>
              <a:t>В заключение еще один важный совет родителям: старайтесь приходить за ребенком раньше, чтобы он не оставался одним из последних в группе, поддерживайте его во всем, хвалите за маленькие достижения, чаще улыбайтесь, сохраняйте спокойствие и скоро вы заметите, что ребенок начал ходить в детский сад с удовольствием!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CB3C5D-342E-4AF5-B440-B4D2DEEA31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3717" y="3974435"/>
            <a:ext cx="5655076" cy="272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873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522" y="0"/>
            <a:ext cx="10675291" cy="1505216"/>
          </a:xfrm>
        </p:spPr>
        <p:txBody>
          <a:bodyPr rtlCol="0">
            <a:normAutofit/>
          </a:bodyPr>
          <a:lstStyle/>
          <a:p>
            <a:pPr rtl="0"/>
            <a:r>
              <a:rPr lang="ru" sz="2400" dirty="0"/>
              <a:t>Детям любого возраста очень нелегко начинать посещать детский сад, </a:t>
            </a:r>
            <a:r>
              <a:rPr lang="ru-RU" sz="2400" dirty="0"/>
              <a:t>ведь их жизнь начинает меняться кардинальным образом.</a:t>
            </a:r>
            <a:r>
              <a:rPr lang="ru" sz="2400" dirty="0"/>
              <a:t> </a:t>
            </a:r>
            <a:r>
              <a:rPr lang="ru-RU" sz="2400" dirty="0"/>
              <a:t>В привычную, сложившуюся жизнь ребенка врываются следующие изменения:</a:t>
            </a:r>
            <a:endParaRPr lang="en-US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ru" sz="2400" dirty="0"/>
              <a:t>Четкий режим дня;</a:t>
            </a:r>
          </a:p>
          <a:p>
            <a:pPr rtl="0"/>
            <a:r>
              <a:rPr lang="ru" sz="2400" dirty="0"/>
              <a:t>Отсутствие папы и мамы рядом;</a:t>
            </a:r>
          </a:p>
          <a:p>
            <a:pPr rtl="0"/>
            <a:r>
              <a:rPr lang="ru-RU" sz="2400" dirty="0"/>
              <a:t>П</a:t>
            </a:r>
            <a:r>
              <a:rPr lang="ru" sz="2400" dirty="0"/>
              <a:t>остоянный контакт со сверстниками;</a:t>
            </a:r>
          </a:p>
          <a:p>
            <a:pPr rtl="0"/>
            <a:r>
              <a:rPr lang="ru-RU" sz="2400" dirty="0"/>
              <a:t>Н</a:t>
            </a:r>
            <a:r>
              <a:rPr lang="ru" sz="2400" dirty="0"/>
              <a:t>еобходимость слушаться воспитателя;</a:t>
            </a:r>
          </a:p>
          <a:p>
            <a:pPr rtl="0"/>
            <a:r>
              <a:rPr lang="ru-RU" sz="2400" dirty="0"/>
              <a:t>Р</a:t>
            </a:r>
            <a:r>
              <a:rPr lang="ru" sz="2400" dirty="0"/>
              <a:t>езкое уменьшение персонального внимания;</a:t>
            </a:r>
          </a:p>
          <a:p>
            <a:pPr rtl="0"/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2083928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1CC04B-1BC7-44E5-8E32-C01EAF003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0070C0"/>
                </a:solidFill>
              </a:rPr>
              <a:t>Что такое адаптация?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B4666A-CADB-4061-8D1E-87A2D8C32B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Адаптация- приспособление организма к новой обстановке, а для ребенка детский сад несомненно является новым, еще неизвестным пространством, с незнакомым окружением. Адаптация включает широкий спектр индивидуальных реакций, характер которых зависит от психофизиологических и личностных особенностей ребенка, от сложившихся семейных отношений, от условий пребывания в дошкольном учреждении. </a:t>
            </a:r>
            <a:r>
              <a:rPr lang="ru-RU" dirty="0" err="1"/>
              <a:t>Тоесть</a:t>
            </a:r>
            <a:r>
              <a:rPr lang="ru-RU" dirty="0"/>
              <a:t> каждый ребенок привыкает по своему.</a:t>
            </a:r>
          </a:p>
          <a:p>
            <a:r>
              <a:rPr lang="ru-RU" dirty="0"/>
              <a:t>Процесс адаптации у ребенка требует больших затрат энергии и часто проходит с напряжением, а тот и с перенапряжением психических, физических сил организма.</a:t>
            </a:r>
          </a:p>
        </p:txBody>
      </p:sp>
    </p:spTree>
    <p:extLst>
      <p:ext uri="{BB962C8B-B14F-4D97-AF65-F5344CB8AC3E}">
        <p14:creationId xmlns:p14="http://schemas.microsoft.com/office/powerpoint/2010/main" val="39339773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AE81A5-8B4D-457D-840A-8099ED4BA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Выделяют три фазы адаптации: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787F87A-0377-4964-A797-757DE8689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Легкая. Длится от 1 до 16 дней.</a:t>
            </a:r>
          </a:p>
          <a:p>
            <a:endParaRPr lang="ru-RU" sz="2400" dirty="0"/>
          </a:p>
          <a:p>
            <a:r>
              <a:rPr lang="ru-RU" sz="2400" dirty="0"/>
              <a:t>Средняя. Длится от 16 до 32 дней.</a:t>
            </a:r>
          </a:p>
          <a:p>
            <a:endParaRPr lang="ru-RU" sz="2400" dirty="0"/>
          </a:p>
          <a:p>
            <a:r>
              <a:rPr lang="ru-RU" sz="2400" dirty="0"/>
              <a:t>Тяжелая. Может длиться до 64 дней.</a:t>
            </a:r>
          </a:p>
        </p:txBody>
      </p:sp>
    </p:spTree>
    <p:extLst>
      <p:ext uri="{BB962C8B-B14F-4D97-AF65-F5344CB8AC3E}">
        <p14:creationId xmlns:p14="http://schemas.microsoft.com/office/powerpoint/2010/main" val="2284542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Причины, почему ребенок не может привыкнуть к детском саду:</a:t>
            </a:r>
            <a:endParaRPr lang="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3988402" cy="4114800"/>
          </a:xfrm>
        </p:spPr>
        <p:txBody>
          <a:bodyPr rtlCol="0">
            <a:normAutofit fontScale="92500" lnSpcReduction="10000"/>
          </a:bodyPr>
          <a:lstStyle/>
          <a:p>
            <a:r>
              <a:rPr lang="ru-RU" dirty="0"/>
              <a:t>Ребенок не подготовлен к посещению детского сада:</a:t>
            </a:r>
          </a:p>
          <a:p>
            <a:endParaRPr lang="ru-RU" dirty="0"/>
          </a:p>
          <a:p>
            <a:r>
              <a:rPr lang="ru-RU" dirty="0"/>
              <a:t>не сформированы культурно-гигиенические навыки;</a:t>
            </a:r>
          </a:p>
          <a:p>
            <a:endParaRPr lang="ru-RU" dirty="0"/>
          </a:p>
          <a:p>
            <a:r>
              <a:rPr lang="ru-RU" dirty="0"/>
              <a:t>он не умеет самостоятельно играть с игрушками;</a:t>
            </a:r>
          </a:p>
          <a:p>
            <a:endParaRPr lang="ru-RU" dirty="0"/>
          </a:p>
          <a:p>
            <a:r>
              <a:rPr lang="ru-RU" dirty="0"/>
              <a:t>режим в семье не совпадает с режимом ДОУ.</a:t>
            </a:r>
            <a:endParaRPr lang="en-US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ru-RU" dirty="0"/>
              <a:t>Состояние здоровья;</a:t>
            </a:r>
          </a:p>
          <a:p>
            <a:pPr rtl="0"/>
            <a:endParaRPr lang="ru-RU" dirty="0"/>
          </a:p>
          <a:p>
            <a:pPr rtl="0"/>
            <a:r>
              <a:rPr lang="ru-RU" dirty="0"/>
              <a:t>Условия жизни в семье;</a:t>
            </a:r>
          </a:p>
          <a:p>
            <a:pPr rtl="0"/>
            <a:endParaRPr lang="ru-RU" dirty="0"/>
          </a:p>
          <a:p>
            <a:pPr rtl="0"/>
            <a:endParaRPr lang="ru-RU" dirty="0"/>
          </a:p>
          <a:p>
            <a:pPr rtl="0"/>
            <a:r>
              <a:rPr lang="ru-RU" dirty="0"/>
              <a:t>Ограниченное общение со сверстниками;</a:t>
            </a:r>
          </a:p>
          <a:p>
            <a:pPr rtl="0"/>
            <a:endParaRPr lang="ru-RU" dirty="0"/>
          </a:p>
          <a:p>
            <a:pPr rtl="0"/>
            <a:r>
              <a:rPr lang="ru-RU" dirty="0"/>
              <a:t>Индивидуальные причины;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201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1551" y="-461639"/>
            <a:ext cx="9516862" cy="1748901"/>
          </a:xfrm>
        </p:spPr>
        <p:txBody>
          <a:bodyPr rtlCol="0">
            <a:norm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</a:rPr>
              <a:t>Советы по подготовке ребенка к детскому саду</a:t>
            </a:r>
            <a:br>
              <a:rPr lang="ru-RU" sz="2400" dirty="0">
                <a:solidFill>
                  <a:srgbClr val="0070C0"/>
                </a:solidFill>
              </a:rPr>
            </a:br>
            <a:endParaRPr lang="ru" sz="2000" dirty="0">
              <a:solidFill>
                <a:srgbClr val="0070C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08699" y="1207364"/>
            <a:ext cx="9672114" cy="4740676"/>
          </a:xfrm>
        </p:spPr>
        <p:txBody>
          <a:bodyPr rtlCol="0">
            <a:norm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/>
              <a:t>Соблюдайте самое важное правило: спокойная мама — спокойный ребенок!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/>
              <a:t>Время нахождения в детском саду увеличивайте постепенно.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/>
              <a:t>Посещайте детский сад регулярно. Чтобы ребенок быстрее адаптировался, нужно водить его в детсад каждый день.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/>
              <a:t>Никогда не обсуждайте то, что не устраивает вас в детском саду при ребенке.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dirty="0"/>
              <a:t>приобщить папу, бабушку или кого-нибудь из родственников, чтобы они отводили малыша в детсад.</a:t>
            </a:r>
          </a:p>
        </p:txBody>
      </p:sp>
    </p:spTree>
    <p:extLst>
      <p:ext uri="{BB962C8B-B14F-4D97-AF65-F5344CB8AC3E}">
        <p14:creationId xmlns:p14="http://schemas.microsoft.com/office/powerpoint/2010/main" val="42745684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4827" y="0"/>
            <a:ext cx="9245986" cy="1233996"/>
          </a:xfrm>
        </p:spPr>
        <p:txBody>
          <a:bodyPr rtlCol="0">
            <a:noAutofit/>
          </a:bodyPr>
          <a:lstStyle/>
          <a:p>
            <a:r>
              <a:rPr lang="ru-RU" sz="1800" dirty="0">
                <a:solidFill>
                  <a:srgbClr val="0070C0"/>
                </a:solidFill>
              </a:rPr>
              <a:t>Игры, помогающие быстрее адаптироваться к детскому саду:</a:t>
            </a:r>
            <a:br>
              <a:rPr lang="ru-RU" sz="1800" dirty="0">
                <a:solidFill>
                  <a:srgbClr val="0070C0"/>
                </a:solidFill>
              </a:rPr>
            </a:br>
            <a:br>
              <a:rPr lang="ru-RU" sz="1800" dirty="0">
                <a:solidFill>
                  <a:srgbClr val="0070C0"/>
                </a:solidFill>
              </a:rPr>
            </a:br>
            <a:endParaRPr lang="ru" sz="1800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8272F1A9-8581-43C5-A5A2-B2F2B2F5095A}"/>
              </a:ext>
            </a:extLst>
          </p:cNvPr>
          <p:cNvSpPr/>
          <p:nvPr/>
        </p:nvSpPr>
        <p:spPr>
          <a:xfrm>
            <a:off x="1651246" y="736847"/>
            <a:ext cx="102803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«Детский сад»</a:t>
            </a:r>
          </a:p>
          <a:p>
            <a:endParaRPr lang="ru-RU" dirty="0"/>
          </a:p>
          <a:p>
            <a:r>
              <a:rPr lang="ru-RU" dirty="0"/>
              <a:t>(Во время игры в детский сад может быть много сюжетных линий)</a:t>
            </a:r>
          </a:p>
          <a:p>
            <a:endParaRPr lang="ru-RU" dirty="0"/>
          </a:p>
          <a:p>
            <a:r>
              <a:rPr lang="ru-RU" dirty="0"/>
              <a:t>«Дети собираются на прогулку».</a:t>
            </a:r>
          </a:p>
          <a:p>
            <a:endParaRPr lang="ru-RU" dirty="0"/>
          </a:p>
          <a:p>
            <a:r>
              <a:rPr lang="ru-RU" dirty="0"/>
              <a:t>«Дети обедают».</a:t>
            </a:r>
          </a:p>
          <a:p>
            <a:endParaRPr lang="ru-RU" dirty="0"/>
          </a:p>
          <a:p>
            <a:r>
              <a:rPr lang="ru-RU" dirty="0"/>
              <a:t>«Дети приходят в детский сад».</a:t>
            </a:r>
          </a:p>
          <a:p>
            <a:endParaRPr lang="ru-RU" dirty="0"/>
          </a:p>
          <a:p>
            <a:r>
              <a:rPr lang="ru-RU" dirty="0"/>
              <a:t>«Дети готовятся к дневному сну».</a:t>
            </a:r>
          </a:p>
          <a:p>
            <a:endParaRPr lang="ru-RU" dirty="0"/>
          </a:p>
          <a:p>
            <a:r>
              <a:rPr lang="ru-RU" dirty="0"/>
              <a:t>«Дети на прогулке».</a:t>
            </a:r>
          </a:p>
          <a:p>
            <a:r>
              <a:rPr lang="ru-RU" dirty="0"/>
              <a:t>Роль воспитателя может взять на себя мама или ребенок, а детишками пусть будут игрушки. С помощью игры малыш сможет постичь правила поведения в детском саду, привыкнет к мысли, что там хорошо.</a:t>
            </a:r>
          </a:p>
        </p:txBody>
      </p:sp>
    </p:spTree>
    <p:extLst>
      <p:ext uri="{BB962C8B-B14F-4D97-AF65-F5344CB8AC3E}">
        <p14:creationId xmlns:p14="http://schemas.microsoft.com/office/powerpoint/2010/main" val="3352944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B70B389-B089-4366-B32F-EB7C5F19D6CB}"/>
              </a:ext>
            </a:extLst>
          </p:cNvPr>
          <p:cNvSpPr/>
          <p:nvPr/>
        </p:nvSpPr>
        <p:spPr>
          <a:xfrm>
            <a:off x="852255" y="1"/>
            <a:ext cx="11185865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«Сочиняем сказку»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Предложите ребенку придумать сказку о том, как его любимая игрушка попала в детский сад и затем обыграйте ее. Пример сказки: «Жил на свете маленький Зайка. И вот пришло время идти ему в детский сад. Зайчиха отвела Зайку в детский сад, а сама ушла за морковкой. Зайке сначала было страшно, хотелось плакать, но он сдержал слезы, потому что не хотел расстраивать маму. Потом он подружился с воспитателем и детьми. Оказалось, что в садике очень интересно: здесь учат рисовать, лепить фигурки из пластилина, даже есть музыкальные занятия, на которых детки танцуют и поют песенки. День в детском саду прошел быстро, а вечером за Зайчиком пришла мама, увидела, что он не плачет, очень обрадовалась. Вместе они радостные ушли домой».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ACD60D4-1389-431F-A5C4-D8CAC8A3DB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202" y="4616388"/>
            <a:ext cx="3276102" cy="2157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2A69C1B-F1A1-4B66-9A50-C5ECD50E628E}"/>
              </a:ext>
            </a:extLst>
          </p:cNvPr>
          <p:cNvSpPr/>
          <p:nvPr/>
        </p:nvSpPr>
        <p:spPr>
          <a:xfrm>
            <a:off x="550415" y="335846"/>
            <a:ext cx="1055554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«Хорошо-плохо»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Родитель называет определенные действия, а ребенок должен определить, хорошо так делать или нет. При положительном ответе он хлопает в ладоши, при отрицательном грозиться пальчиком и говорит: «</a:t>
            </a:r>
            <a:r>
              <a:rPr lang="ru-RU" dirty="0" err="1"/>
              <a:t>Аяяяй</a:t>
            </a:r>
            <a:r>
              <a:rPr lang="ru-RU" dirty="0"/>
              <a:t>».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Варианты вопросов: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играть с игрушками в детском саду?;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плакать утром?;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дружить с другими детками?;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стесняться попроситься в туалет?;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самостоятельно кушать суп?;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мешать деткам спать во время дневного сна?;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делать утром зарядку? и т.д.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1580A89-9C54-48A7-A9D6-DABC24D506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475" y="1902639"/>
            <a:ext cx="3142695" cy="3382542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773162A-ACE2-4827-BA59-A47343446F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6997" y="1902639"/>
            <a:ext cx="3134587" cy="338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422544"/>
      </p:ext>
    </p:extLst>
  </p:cSld>
  <p:clrMapOvr>
    <a:masterClrMapping/>
  </p:clrMapOvr>
</p:sld>
</file>

<file path=ppt/theme/theme1.xml><?xml version="1.0" encoding="utf-8"?>
<a:theme xmlns:a="http://schemas.openxmlformats.org/drawingml/2006/main" name="Играющие дети 16 х 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261_TF03461883" id="{671D4EC8-F0D2-4082-A1EE-2E45D761EB1A}" vid="{F8D861EF-0C3B-4A7E-8226-1AE546DA2581}"/>
    </a:ext>
  </a:extLst>
</a:theme>
</file>

<file path=ppt/theme/theme2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Макет учебной презентации с играющимися детьми (рисованные картинки, широкоэкранный формат)</Template>
  <TotalTime>161</TotalTime>
  <Words>712</Words>
  <Application>Microsoft Office PowerPoint</Application>
  <PresentationFormat>Широкоэкранный</PresentationFormat>
  <Paragraphs>89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Euphemia</vt:lpstr>
      <vt:lpstr>Wingdings</vt:lpstr>
      <vt:lpstr>Играющие дети 16 х 9</vt:lpstr>
      <vt:lpstr>Муниципальное Бюджетное Образовательное Учреждение  Детский сад «Мастерок»</vt:lpstr>
      <vt:lpstr>Детям любого возраста очень нелегко начинать посещать детский сад, ведь их жизнь начинает меняться кардинальным образом. В привычную, сложившуюся жизнь ребенка врываются следующие изменения:</vt:lpstr>
      <vt:lpstr>Что такое адаптация?</vt:lpstr>
      <vt:lpstr>Выделяют три фазы адаптации:</vt:lpstr>
      <vt:lpstr>Причины, почему ребенок не может привыкнуть к детском саду:</vt:lpstr>
      <vt:lpstr>Советы по подготовке ребенка к детскому саду </vt:lpstr>
      <vt:lpstr>Игры, помогающие быстрее адаптироваться к детскому саду: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Образовательное Учреждение  Детский сад «Мастерок»</dc:title>
  <dc:creator>Анна Лисюк</dc:creator>
  <cp:lastModifiedBy>Анна Лисюк</cp:lastModifiedBy>
  <cp:revision>14</cp:revision>
  <dcterms:created xsi:type="dcterms:W3CDTF">2020-08-25T08:36:49Z</dcterms:created>
  <dcterms:modified xsi:type="dcterms:W3CDTF">2020-08-26T06:23:04Z</dcterms:modified>
</cp:coreProperties>
</file>