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9" r:id="rId13"/>
    <p:sldId id="270" r:id="rId14"/>
    <p:sldId id="268" r:id="rId15"/>
    <p:sldId id="275" r:id="rId16"/>
    <p:sldId id="272" r:id="rId17"/>
    <p:sldId id="273" r:id="rId18"/>
    <p:sldId id="277" r:id="rId19"/>
    <p:sldId id="274" r:id="rId20"/>
    <p:sldId id="279" r:id="rId21"/>
    <p:sldId id="276" r:id="rId22"/>
    <p:sldId id="278" r:id="rId23"/>
    <p:sldId id="260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27.11.2015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27.11.2015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27.11.2015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27.11.2015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27.11.2015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27.11.2015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Страны Северной Африки. Алжир.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 smtClean="0"/>
              <a:t>Презентация по географии 7класса </a:t>
            </a:r>
          </a:p>
          <a:p>
            <a:pPr algn="r"/>
            <a:r>
              <a:rPr lang="ru-RU" dirty="0" smtClean="0"/>
              <a:t>Учителя </a:t>
            </a:r>
            <a:r>
              <a:rPr lang="ru-RU" dirty="0" err="1" smtClean="0"/>
              <a:t>Балалайкиной</a:t>
            </a:r>
            <a:r>
              <a:rPr lang="ru-RU" dirty="0" smtClean="0"/>
              <a:t> Натальи Александровны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1115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Реки и озера</a:t>
            </a:r>
            <a:endParaRPr lang="ru-RU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285720" y="928670"/>
            <a:ext cx="4143404" cy="5243530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Постоянных рек на территории государства нет.</a:t>
            </a:r>
          </a:p>
          <a:p>
            <a:r>
              <a:rPr lang="ru-RU" dirty="0" smtClean="0"/>
              <a:t>В Алжире, недалеко от городка </a:t>
            </a:r>
            <a:r>
              <a:rPr lang="ru-RU" dirty="0" err="1" smtClean="0"/>
              <a:t>Сиди-бель-Аббес</a:t>
            </a:r>
            <a:r>
              <a:rPr lang="ru-RU" dirty="0" smtClean="0"/>
              <a:t>, </a:t>
            </a:r>
            <a:r>
              <a:rPr lang="ru-RU" dirty="0" err="1" smtClean="0"/>
              <a:t>распологается</a:t>
            </a:r>
            <a:r>
              <a:rPr lang="ru-RU" dirty="0" smtClean="0"/>
              <a:t> природное озеро, заполненное чернилами. Называется оно </a:t>
            </a:r>
            <a:r>
              <a:rPr lang="ru-RU" b="1" dirty="0" smtClean="0"/>
              <a:t>Чернильное озеро</a:t>
            </a:r>
            <a:r>
              <a:rPr lang="ru-RU" dirty="0" smtClean="0"/>
              <a:t>! </a:t>
            </a:r>
          </a:p>
          <a:p>
            <a:r>
              <a:rPr lang="ru-RU" dirty="0" smtClean="0"/>
              <a:t>В этом озере нет рыбы и растений, так как токсичные темно-синие чернила пригодны лишь для того, чтоб ими писать.</a:t>
            </a:r>
            <a:endParaRPr lang="ru-RU" dirty="0"/>
          </a:p>
        </p:txBody>
      </p:sp>
      <p:pic>
        <p:nvPicPr>
          <p:cNvPr id="6" name="Содержимое 5" descr="post548520_img1_4442596ebb92ac0ba0dee5ed0ed0978a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4500562" y="1643050"/>
            <a:ext cx="4016401" cy="3391783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/>
              <a:t>Природные зоны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Северный Алжир </a:t>
            </a:r>
            <a:r>
              <a:rPr lang="ru-RU" dirty="0" smtClean="0"/>
              <a:t>занимает зону жестколиственных вечнозеленых лесов и кустарников, которая включает северную часть  </a:t>
            </a:r>
            <a:r>
              <a:rPr lang="ru-RU" dirty="0" err="1" smtClean="0"/>
              <a:t>Атласских</a:t>
            </a:r>
            <a:r>
              <a:rPr lang="ru-RU" dirty="0" smtClean="0"/>
              <a:t> гор и прилегающую прибрежную равнину.</a:t>
            </a:r>
          </a:p>
          <a:p>
            <a:r>
              <a:rPr lang="ru-RU" dirty="0" smtClean="0"/>
              <a:t>В этой зоне много тепла и избыточное увлажнение. </a:t>
            </a:r>
          </a:p>
          <a:p>
            <a:r>
              <a:rPr lang="ru-RU" dirty="0" smtClean="0"/>
              <a:t>Природные условия благоприятны для жизни человека и ведения сельского хозяйства. 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9690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Природные зоны. Северный Алжир.</a:t>
            </a:r>
            <a:endParaRPr lang="ru-RU" b="1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На плодородных почвах алжирцы выращивают  ценные субтропические культуры – виноград, цитрусовые, масличные (оливки), фруктовые деревья.</a:t>
            </a:r>
          </a:p>
          <a:p>
            <a:endParaRPr lang="ru-RU" dirty="0"/>
          </a:p>
        </p:txBody>
      </p:sp>
      <p:pic>
        <p:nvPicPr>
          <p:cNvPr id="8" name="Содержимое 7" descr="0,,4311172_4,00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4270374" y="1785926"/>
            <a:ext cx="4087839" cy="3129361"/>
          </a:xfrm>
        </p:spPr>
      </p:pic>
      <p:sp>
        <p:nvSpPr>
          <p:cNvPr id="4" name="Прямоугольник 3"/>
          <p:cNvSpPr/>
          <p:nvPr/>
        </p:nvSpPr>
        <p:spPr>
          <a:xfrm>
            <a:off x="2286000" y="269033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5403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Природные зоны. Северный Алжир.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14422"/>
            <a:ext cx="3971924" cy="5357850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Естественная растительность субтропиков Алжира очень сильно пострадала от деятельности человека и сохранилась только на крутых склонах в горах. На месте сведенных в прошлом лесов появились заросли кустарников и низкорослые деревья (вечнозеленое мастиковое дерево, дикая олива, фисташка, акация.</a:t>
            </a:r>
          </a:p>
          <a:p>
            <a:endParaRPr lang="ru-RU" dirty="0"/>
          </a:p>
        </p:txBody>
      </p:sp>
      <p:pic>
        <p:nvPicPr>
          <p:cNvPr id="7" name="Содержимое 6" descr="1323374088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4572000" y="1500174"/>
            <a:ext cx="3714775" cy="3857652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Природные зоны.</a:t>
            </a:r>
            <a:r>
              <a:rPr lang="ru-RU" dirty="0" smtClean="0"/>
              <a:t> </a:t>
            </a:r>
            <a:r>
              <a:rPr lang="ru-RU" b="1" dirty="0" smtClean="0"/>
              <a:t>Алжирская Сахара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ru-RU" b="1" dirty="0" smtClean="0"/>
              <a:t>Алжирская Сахара </a:t>
            </a:r>
            <a:r>
              <a:rPr lang="ru-RU" dirty="0" smtClean="0"/>
              <a:t>это зона пустынь и полупустынь.</a:t>
            </a:r>
          </a:p>
          <a:p>
            <a:r>
              <a:rPr lang="ru-RU" dirty="0" smtClean="0"/>
              <a:t>Пустыня составляет более 90% территории страны. Здесь алжирцы занимаются главным образом животноводством  и ведут кочевой и полукочевой образ жизни. Они разводят овец, коз и верблюдов.</a:t>
            </a:r>
            <a:endParaRPr lang="ru-RU" dirty="0"/>
          </a:p>
        </p:txBody>
      </p:sp>
      <p:pic>
        <p:nvPicPr>
          <p:cNvPr id="5" name="Содержимое 4" descr="b-664091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4270374" y="1785926"/>
            <a:ext cx="4302153" cy="3319474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3971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Природные зоны. Алжирская Сахара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071546"/>
            <a:ext cx="3657600" cy="5100654"/>
          </a:xfrm>
        </p:spPr>
        <p:txBody>
          <a:bodyPr>
            <a:normAutofit/>
          </a:bodyPr>
          <a:lstStyle/>
          <a:p>
            <a:r>
              <a:rPr lang="ru-RU" dirty="0" smtClean="0"/>
              <a:t>Земледелие в </a:t>
            </a:r>
            <a:r>
              <a:rPr lang="ru-RU" b="1" dirty="0" smtClean="0"/>
              <a:t>Алжирской Сахаре  </a:t>
            </a:r>
            <a:r>
              <a:rPr lang="ru-RU" dirty="0" smtClean="0"/>
              <a:t>возможно только в оазисах, где выращивают финиковые пальмы, а под их густой кроной – плодовые деревья и зерновые культуры. Одна из трудностей алжирцев – борьба с движущими песками</a:t>
            </a:r>
            <a:endParaRPr lang="ru-RU" dirty="0"/>
          </a:p>
        </p:txBody>
      </p:sp>
      <p:pic>
        <p:nvPicPr>
          <p:cNvPr id="5" name="Содержимое 4" descr="800px-Oasis_Timimoun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4270374" y="1142984"/>
            <a:ext cx="4016401" cy="4643470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54032"/>
          </a:xfrm>
        </p:spPr>
        <p:txBody>
          <a:bodyPr/>
          <a:lstStyle/>
          <a:p>
            <a:pPr algn="ctr"/>
            <a:r>
              <a:rPr lang="ru-RU" dirty="0" smtClean="0"/>
              <a:t>Акация</a:t>
            </a:r>
            <a:endParaRPr lang="ru-RU" dirty="0"/>
          </a:p>
        </p:txBody>
      </p:sp>
      <p:pic>
        <p:nvPicPr>
          <p:cNvPr id="6" name="Содержимое 5" descr="i (2)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000099" y="1142984"/>
            <a:ext cx="7000925" cy="5143536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25470"/>
          </a:xfrm>
        </p:spPr>
        <p:txBody>
          <a:bodyPr/>
          <a:lstStyle/>
          <a:p>
            <a:pPr algn="ctr"/>
            <a:r>
              <a:rPr lang="ru-RU" b="1" dirty="0" smtClean="0"/>
              <a:t>Горы Атлас</a:t>
            </a:r>
            <a:endParaRPr lang="ru-RU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В горах хорошо выражена высотная поясность. Южные склоны  </a:t>
            </a:r>
            <a:r>
              <a:rPr lang="ru-RU" dirty="0" err="1" smtClean="0"/>
              <a:t>Атласских</a:t>
            </a:r>
            <a:r>
              <a:rPr lang="ru-RU" dirty="0" smtClean="0"/>
              <a:t> гор – это переход от Средиземноморья к Сахаре.</a:t>
            </a:r>
          </a:p>
          <a:p>
            <a:r>
              <a:rPr lang="ru-RU" dirty="0" smtClean="0"/>
              <a:t>В горах произрастают леса пробкового дуба , </a:t>
            </a:r>
            <a:r>
              <a:rPr lang="ru-RU" dirty="0" err="1" smtClean="0"/>
              <a:t>алеппской</a:t>
            </a:r>
            <a:r>
              <a:rPr lang="ru-RU" dirty="0" smtClean="0"/>
              <a:t> сосны и рощи редких ливанских кедров</a:t>
            </a:r>
            <a:endParaRPr lang="ru-RU" dirty="0"/>
          </a:p>
        </p:txBody>
      </p:sp>
      <p:pic>
        <p:nvPicPr>
          <p:cNvPr id="6" name="Содержимое 5" descr="_____9_20120927_2039803264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4286248" y="1500174"/>
            <a:ext cx="3857651" cy="4291026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54032"/>
          </a:xfrm>
        </p:spPr>
        <p:txBody>
          <a:bodyPr/>
          <a:lstStyle/>
          <a:p>
            <a:pPr algn="ctr"/>
            <a:r>
              <a:rPr lang="ru-RU" b="1" dirty="0" smtClean="0"/>
              <a:t>Пробковый дуб</a:t>
            </a:r>
            <a:endParaRPr lang="ru-RU" b="1" dirty="0"/>
          </a:p>
        </p:txBody>
      </p:sp>
      <p:pic>
        <p:nvPicPr>
          <p:cNvPr id="5" name="Содержимое 4" descr="59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642910" y="1428736"/>
            <a:ext cx="3357586" cy="2762264"/>
          </a:xfrm>
        </p:spPr>
      </p:pic>
      <p:pic>
        <p:nvPicPr>
          <p:cNvPr id="6" name="Содержимое 5" descr="Dub1.jpg"/>
          <p:cNvPicPr>
            <a:picLocks noGrp="1" noChangeAspect="1"/>
          </p:cNvPicPr>
          <p:nvPr>
            <p:ph sz="quarter" idx="2"/>
          </p:nvPr>
        </p:nvPicPr>
        <p:blipFill>
          <a:blip r:embed="rId3"/>
          <a:stretch>
            <a:fillRect/>
          </a:stretch>
        </p:blipFill>
        <p:spPr>
          <a:xfrm>
            <a:off x="4270374" y="2428868"/>
            <a:ext cx="4087839" cy="3214710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1115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Животный мир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857232"/>
            <a:ext cx="4357718" cy="5643602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 Животный мир Алжира беден, так как в значительной степени истреблён человеком. </a:t>
            </a:r>
          </a:p>
          <a:p>
            <a:r>
              <a:rPr lang="ru-RU" dirty="0" smtClean="0"/>
              <a:t>В лесах Атласа сохранились макаки, зайцы и кабаны. </a:t>
            </a:r>
          </a:p>
          <a:p>
            <a:r>
              <a:rPr lang="ru-RU" dirty="0" smtClean="0"/>
              <a:t>В Сахаре - шакалы, </a:t>
            </a:r>
            <a:r>
              <a:rPr lang="ru-RU" dirty="0" err="1" smtClean="0"/>
              <a:t>антилопы-аддакс</a:t>
            </a:r>
            <a:r>
              <a:rPr lang="ru-RU" dirty="0" smtClean="0"/>
              <a:t>, гепарды, гиены, генетты, хищные птицы, газели, лисицы </a:t>
            </a:r>
            <a:r>
              <a:rPr lang="ru-RU" dirty="0" err="1" smtClean="0"/>
              <a:t>фенек</a:t>
            </a:r>
            <a:r>
              <a:rPr lang="ru-RU" dirty="0" smtClean="0"/>
              <a:t>, мелкие грызуны, змеи, черепахи, ящерицы, </a:t>
            </a:r>
          </a:p>
          <a:p>
            <a:r>
              <a:rPr lang="ru-RU" dirty="0" smtClean="0"/>
              <a:t>а из беспозвоночных - саранча, фаланги, скорпионы, сколопендры. </a:t>
            </a:r>
            <a:endParaRPr lang="ru-RU" dirty="0"/>
          </a:p>
        </p:txBody>
      </p:sp>
      <p:pic>
        <p:nvPicPr>
          <p:cNvPr id="5" name="Содержимое 4" descr="Jackal-4080861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4643438" y="1142984"/>
            <a:ext cx="3443286" cy="2143140"/>
          </a:xfrm>
        </p:spPr>
      </p:pic>
      <p:pic>
        <p:nvPicPr>
          <p:cNvPr id="8" name="Рисунок 7" descr="15245829_hyena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4876" y="4000504"/>
            <a:ext cx="3429024" cy="226218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82594"/>
          </a:xfrm>
        </p:spPr>
        <p:txBody>
          <a:bodyPr/>
          <a:lstStyle/>
          <a:p>
            <a:pPr algn="ctr"/>
            <a:r>
              <a:rPr lang="ru-RU" b="1" dirty="0" smtClean="0"/>
              <a:t>Страны Северной Африки</a:t>
            </a:r>
            <a:endParaRPr lang="ru-RU" b="1" dirty="0"/>
          </a:p>
        </p:txBody>
      </p:sp>
      <p:pic>
        <p:nvPicPr>
          <p:cNvPr id="4" name="Содержимое 3" descr="Страны Северной Африки.gif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714348" y="1000108"/>
            <a:ext cx="7358114" cy="5357850"/>
          </a:xfr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82594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Охрана природы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071546"/>
            <a:ext cx="7467600" cy="5402406"/>
          </a:xfrm>
        </p:spPr>
        <p:txBody>
          <a:bodyPr>
            <a:normAutofit/>
          </a:bodyPr>
          <a:lstStyle/>
          <a:p>
            <a:r>
              <a:rPr lang="ru-RU" dirty="0" smtClean="0"/>
              <a:t>Природа Алжира очень стильно пострадала от хозяйственной деятельности человека, особенно в период господства колонизаторов. Из страны вывозили фосфориты, металлы, ценную древесину (пробковый дуб). </a:t>
            </a:r>
          </a:p>
          <a:p>
            <a:r>
              <a:rPr lang="ru-RU" dirty="0" smtClean="0"/>
              <a:t>Алжирцы уделяют большое внимание восстановлению лесной растительности в субтропической зоне и посадке лесных полос в пустынной части страны. </a:t>
            </a:r>
          </a:p>
          <a:p>
            <a:r>
              <a:rPr lang="ru-RU" dirty="0" smtClean="0"/>
              <a:t>Разработан проект создания в Алжире «зеленого пояса», который пересечет пустыню  от тунисской до марокканской границы. Длина примерно 1500км, ширина 10-12 км.  </a:t>
            </a: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3971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Полезные ископаемые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785794"/>
            <a:ext cx="3657600" cy="5386406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Значительны запасы железной руды, марганца, фосфоритов и других полезных ископаемых. Основное богатство – крупнейшее месторождение нефти и природного газа. В связи с их освоением в пустыне возникли современные поселки, где живут рабочие-горняки и разведчики недр. Между крупными городами проложены дороги, строятся нефтепроводы, НПЗ, заводы по выплавке металла. </a:t>
            </a:r>
            <a:endParaRPr lang="ru-RU" dirty="0"/>
          </a:p>
        </p:txBody>
      </p:sp>
      <p:pic>
        <p:nvPicPr>
          <p:cNvPr id="7" name="Содержимое 6" descr="m284335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4670424" y="1142985"/>
            <a:ext cx="3402037" cy="3852878"/>
          </a:xfr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Достопримечательности</a:t>
            </a:r>
            <a:endParaRPr lang="ru-RU" b="1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Многочисленные руины городов финикийцев, римлян и византийцев, наскальные фрески в горных массивах.</a:t>
            </a:r>
          </a:p>
          <a:p>
            <a:r>
              <a:rPr lang="ru-RU" dirty="0" smtClean="0"/>
              <a:t>В Алжире – старый город, музей древней истории и античности.</a:t>
            </a:r>
          </a:p>
          <a:p>
            <a:r>
              <a:rPr lang="ru-RU" dirty="0" smtClean="0"/>
              <a:t>В Оране – большая мечеть и цитадель.</a:t>
            </a:r>
          </a:p>
          <a:p>
            <a:r>
              <a:rPr lang="ru-RU" dirty="0" smtClean="0"/>
              <a:t>В городах на краю Сахары (</a:t>
            </a:r>
            <a:r>
              <a:rPr lang="ru-RU" dirty="0" err="1" smtClean="0"/>
              <a:t>Гардая</a:t>
            </a:r>
            <a:r>
              <a:rPr lang="ru-RU" dirty="0" smtClean="0"/>
              <a:t>)  - образцы средневековой архитектуры, когда преимущественное распространение получили орнамент и </a:t>
            </a:r>
            <a:r>
              <a:rPr lang="ru-RU" dirty="0" err="1" smtClean="0"/>
              <a:t>калиграфия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1115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Домашнее задание 1.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857232"/>
            <a:ext cx="7467600" cy="5616720"/>
          </a:xfrm>
        </p:spPr>
        <p:txBody>
          <a:bodyPr>
            <a:normAutofit fontScale="62500" lnSpcReduction="20000"/>
          </a:bodyPr>
          <a:lstStyle/>
          <a:p>
            <a:pPr algn="ctr"/>
            <a:endParaRPr lang="ru-RU" b="1" dirty="0" smtClean="0"/>
          </a:p>
          <a:p>
            <a:pPr algn="ctr"/>
            <a:r>
              <a:rPr lang="ru-RU" b="1" dirty="0" smtClean="0"/>
              <a:t>Проект «Страны Африки»</a:t>
            </a:r>
          </a:p>
          <a:p>
            <a:pPr algn="ctr"/>
            <a:endParaRPr lang="ru-RU" b="1" dirty="0" smtClean="0"/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Название страны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Карта (очертания страны)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Столица: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Площадь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Соседи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Крупные города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Язык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Религия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Численность населения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Национальный состав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Валюта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Климат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Реки и озера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Растительность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Животный мир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Охрана природы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Полезные ископаемые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Достопримечательности</a:t>
            </a:r>
          </a:p>
          <a:p>
            <a:pPr marL="457200" indent="-457200"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3971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Общая характеристика региона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857232"/>
            <a:ext cx="7467600" cy="5616720"/>
          </a:xfrm>
        </p:spPr>
        <p:txBody>
          <a:bodyPr/>
          <a:lstStyle/>
          <a:p>
            <a:r>
              <a:rPr lang="ru-RU" dirty="0" smtClean="0"/>
              <a:t>Северная Африка простирается от </a:t>
            </a:r>
            <a:r>
              <a:rPr lang="ru-RU" i="1" dirty="0" smtClean="0"/>
              <a:t>Средиземного моря  </a:t>
            </a:r>
            <a:r>
              <a:rPr lang="ru-RU" dirty="0" smtClean="0"/>
              <a:t>и занимает большую часть пустыни </a:t>
            </a:r>
            <a:r>
              <a:rPr lang="ru-RU" i="1" dirty="0" smtClean="0"/>
              <a:t>Сахара. </a:t>
            </a:r>
          </a:p>
          <a:p>
            <a:r>
              <a:rPr lang="ru-RU" dirty="0" smtClean="0"/>
              <a:t>По природным условиям выделяют тропический север и пустыню Сахара.</a:t>
            </a:r>
          </a:p>
          <a:p>
            <a:r>
              <a:rPr lang="ru-RU" dirty="0" smtClean="0"/>
              <a:t>Почти все население северной Африки относится к европеоидной расе.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3971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Памятники культурного наследия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714356"/>
            <a:ext cx="7467600" cy="5759596"/>
          </a:xfrm>
        </p:spPr>
        <p:txBody>
          <a:bodyPr/>
          <a:lstStyle/>
          <a:p>
            <a:r>
              <a:rPr lang="ru-RU" dirty="0" smtClean="0"/>
              <a:t>На территории стран Африки немало памятников культурного наследия, включенных в список всемирного наследия человечества. В северной Африке это пирамиды Древнего Египта, руины </a:t>
            </a:r>
            <a:r>
              <a:rPr lang="ru-RU" dirty="0" err="1" smtClean="0"/>
              <a:t>Корфагена</a:t>
            </a:r>
            <a:r>
              <a:rPr lang="ru-RU" dirty="0" smtClean="0"/>
              <a:t>, наскальная живопись в горном массиве Сахары.</a:t>
            </a:r>
          </a:p>
          <a:p>
            <a:endParaRPr lang="ru-RU" dirty="0"/>
          </a:p>
        </p:txBody>
      </p:sp>
      <p:pic>
        <p:nvPicPr>
          <p:cNvPr id="4" name="Рисунок 3" descr="Пирамиды Древнего Египт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3500438"/>
            <a:ext cx="3749040" cy="2042160"/>
          </a:xfrm>
          <a:prstGeom prst="rect">
            <a:avLst/>
          </a:prstGeom>
        </p:spPr>
      </p:pic>
      <p:pic>
        <p:nvPicPr>
          <p:cNvPr id="5" name="Рисунок 4" descr="Руины Карфогена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7752" y="3214686"/>
            <a:ext cx="3643338" cy="2366963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/>
              <a:t>Алжир</a:t>
            </a:r>
            <a:endParaRPr lang="ru-RU" b="1" dirty="0"/>
          </a:p>
        </p:txBody>
      </p:sp>
      <p:pic>
        <p:nvPicPr>
          <p:cNvPr id="4" name="Содержимое 3" descr="174113643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558800" y="1556792"/>
            <a:ext cx="3454400" cy="4248472"/>
          </a:xfrm>
        </p:spPr>
      </p:pic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830144" cy="4572000"/>
          </a:xfrm>
        </p:spPr>
        <p:txBody>
          <a:bodyPr>
            <a:normAutofit lnSpcReduction="10000"/>
          </a:bodyPr>
          <a:lstStyle/>
          <a:p>
            <a:pPr marL="457200" indent="-457200"/>
            <a:r>
              <a:rPr lang="ru-RU" dirty="0" smtClean="0"/>
              <a:t>Столица: Алжир</a:t>
            </a:r>
          </a:p>
          <a:p>
            <a:pPr marL="457200" indent="-457200"/>
            <a:r>
              <a:rPr lang="ru-RU" dirty="0" smtClean="0"/>
              <a:t>Площадь: 2381741км</a:t>
            </a:r>
            <a:r>
              <a:rPr lang="ru-RU" sz="2000" dirty="0" smtClean="0"/>
              <a:t>2</a:t>
            </a:r>
            <a:endParaRPr lang="ru-RU" dirty="0" smtClean="0"/>
          </a:p>
          <a:p>
            <a:pPr marL="457200" indent="-457200"/>
            <a:r>
              <a:rPr lang="ru-RU" dirty="0" smtClean="0"/>
              <a:t>Соседи: </a:t>
            </a:r>
            <a:endParaRPr lang="ru-RU" dirty="0" smtClean="0"/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</a:t>
            </a:r>
            <a:r>
              <a:rPr lang="ru-RU" dirty="0" smtClean="0"/>
              <a:t>запад: </a:t>
            </a:r>
            <a:r>
              <a:rPr lang="ru-RU" dirty="0" err="1" smtClean="0"/>
              <a:t>Морокко</a:t>
            </a:r>
            <a:endParaRPr lang="ru-RU" dirty="0" smtClean="0"/>
          </a:p>
          <a:p>
            <a:pPr marL="457200" indent="-457200">
              <a:buNone/>
            </a:pPr>
            <a:r>
              <a:rPr lang="ru-RU" dirty="0" smtClean="0"/>
              <a:t>	восток: Тунис и Ливия</a:t>
            </a:r>
          </a:p>
          <a:p>
            <a:pPr marL="457200" indent="-457200">
              <a:buNone/>
            </a:pPr>
            <a:r>
              <a:rPr lang="ru-RU" dirty="0" smtClean="0"/>
              <a:t>	юг: Нигер, Мали, Мавритания</a:t>
            </a:r>
          </a:p>
          <a:p>
            <a:pPr marL="457200" indent="-457200"/>
            <a:r>
              <a:rPr lang="ru-RU" dirty="0" smtClean="0"/>
              <a:t>Крупные города:</a:t>
            </a:r>
          </a:p>
          <a:p>
            <a:pPr marL="457200" indent="-457200"/>
            <a:r>
              <a:rPr lang="ru-RU" dirty="0" smtClean="0"/>
              <a:t>Оран</a:t>
            </a:r>
            <a:r>
              <a:rPr lang="ru-RU" dirty="0" smtClean="0"/>
              <a:t>, Константина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3971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Население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785794"/>
            <a:ext cx="4972056" cy="5386406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Численность36 млн.чел.</a:t>
            </a:r>
          </a:p>
          <a:p>
            <a:r>
              <a:rPr lang="ru-RU" dirty="0" smtClean="0"/>
              <a:t>Язык: арабский</a:t>
            </a:r>
          </a:p>
          <a:p>
            <a:r>
              <a:rPr lang="ru-RU" dirty="0" smtClean="0"/>
              <a:t>Коренное население: алжирцы </a:t>
            </a:r>
          </a:p>
          <a:p>
            <a:r>
              <a:rPr lang="ru-RU" dirty="0" smtClean="0"/>
              <a:t>Внешне алжирцы, как правило, черноволосые, с чёрными глазами и вытянутой формой лица средиземноморского типа, смуглые, среднего роста</a:t>
            </a:r>
          </a:p>
          <a:p>
            <a:r>
              <a:rPr lang="ru-RU" dirty="0" smtClean="0"/>
              <a:t>Этнический состав: </a:t>
            </a:r>
          </a:p>
          <a:p>
            <a:pPr>
              <a:buNone/>
            </a:pPr>
            <a:r>
              <a:rPr lang="ru-RU" dirty="0" smtClean="0"/>
              <a:t>83% - арабы, </a:t>
            </a:r>
          </a:p>
          <a:p>
            <a:pPr>
              <a:buNone/>
            </a:pPr>
            <a:r>
              <a:rPr lang="ru-RU" dirty="0" smtClean="0"/>
              <a:t>16% - </a:t>
            </a:r>
            <a:r>
              <a:rPr lang="ru-RU" dirty="0" err="1" smtClean="0"/>
              <a:t>бербены</a:t>
            </a:r>
            <a:r>
              <a:rPr lang="ru-RU" dirty="0" smtClean="0"/>
              <a:t>, </a:t>
            </a:r>
          </a:p>
          <a:p>
            <a:pPr>
              <a:buNone/>
            </a:pPr>
            <a:r>
              <a:rPr lang="ru-RU" dirty="0" smtClean="0"/>
              <a:t>менее 1% - европейцы</a:t>
            </a:r>
          </a:p>
          <a:p>
            <a:r>
              <a:rPr lang="ru-RU" dirty="0" smtClean="0"/>
              <a:t>Религия – 99% исповедуют ислам суннитского толка</a:t>
            </a:r>
          </a:p>
        </p:txBody>
      </p:sp>
      <p:pic>
        <p:nvPicPr>
          <p:cNvPr id="5" name="Содержимое 4" descr="8417aa6bd499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5572132" y="1600200"/>
            <a:ext cx="3071833" cy="3400436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82594"/>
          </a:xfrm>
        </p:spPr>
        <p:txBody>
          <a:bodyPr/>
          <a:lstStyle/>
          <a:p>
            <a:pPr algn="ctr"/>
            <a:r>
              <a:rPr lang="ru-RU" b="1" dirty="0" smtClean="0"/>
              <a:t>Валюта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Алжирский динар = 100 сантимам</a:t>
            </a:r>
          </a:p>
          <a:p>
            <a:endParaRPr lang="ru-RU" dirty="0"/>
          </a:p>
        </p:txBody>
      </p:sp>
      <p:pic>
        <p:nvPicPr>
          <p:cNvPr id="5" name="Содержимое 4" descr="120213073519927780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785786" y="2500306"/>
            <a:ext cx="7143800" cy="2857520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82594"/>
          </a:xfrm>
        </p:spPr>
        <p:txBody>
          <a:bodyPr/>
          <a:lstStyle/>
          <a:p>
            <a:pPr algn="ctr"/>
            <a:r>
              <a:rPr lang="ru-RU" b="1" dirty="0" smtClean="0"/>
              <a:t>Климат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071546"/>
            <a:ext cx="4114800" cy="5100654"/>
          </a:xfrm>
        </p:spPr>
        <p:txBody>
          <a:bodyPr>
            <a:normAutofit/>
          </a:bodyPr>
          <a:lstStyle/>
          <a:p>
            <a:r>
              <a:rPr lang="ru-RU" b="1" dirty="0" smtClean="0"/>
              <a:t>Северный Алжир</a:t>
            </a:r>
          </a:p>
          <a:p>
            <a:pPr marL="0" indent="0">
              <a:buNone/>
            </a:pPr>
            <a:r>
              <a:rPr lang="ru-RU" dirty="0" smtClean="0"/>
              <a:t>Климат Северного Алжира субтропический. Средние температуры января колеблются от +5 С до +12 С, июля – около +25 С.. Количество осадков составляет до 1200 мм в горах и 200-400 на равнине. </a:t>
            </a:r>
            <a:endParaRPr lang="ru-RU" dirty="0"/>
          </a:p>
        </p:txBody>
      </p:sp>
      <p:pic>
        <p:nvPicPr>
          <p:cNvPr id="5" name="Содержимое 4" descr="441_20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4714876" y="1071547"/>
            <a:ext cx="3786214" cy="3643338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1115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Климат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000108"/>
            <a:ext cx="3657600" cy="5172092"/>
          </a:xfrm>
        </p:spPr>
        <p:txBody>
          <a:bodyPr/>
          <a:lstStyle/>
          <a:p>
            <a:r>
              <a:rPr lang="ru-RU" b="1" dirty="0" smtClean="0"/>
              <a:t>Алжирская Сахара</a:t>
            </a:r>
          </a:p>
          <a:p>
            <a:r>
              <a:rPr lang="ru-RU" dirty="0" smtClean="0"/>
              <a:t>Климат Сахары тропический, пустынный.</a:t>
            </a:r>
          </a:p>
          <a:p>
            <a:r>
              <a:rPr lang="ru-RU" dirty="0" smtClean="0"/>
              <a:t>В Сахаре выпадает менее 50 мм в год.</a:t>
            </a:r>
            <a:endParaRPr lang="ru-RU" dirty="0"/>
          </a:p>
        </p:txBody>
      </p:sp>
      <p:pic>
        <p:nvPicPr>
          <p:cNvPr id="5" name="Содержимое 4" descr="209472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rcRect t="7515"/>
          <a:stretch>
            <a:fillRect/>
          </a:stretch>
        </p:blipFill>
        <p:spPr>
          <a:xfrm>
            <a:off x="4270374" y="928671"/>
            <a:ext cx="4230715" cy="3714776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242</TotalTime>
  <Words>743</Words>
  <Application>Microsoft Office PowerPoint</Application>
  <PresentationFormat>Экран (4:3)</PresentationFormat>
  <Paragraphs>99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Эркер</vt:lpstr>
      <vt:lpstr>Страны Северной Африки. Алжир.</vt:lpstr>
      <vt:lpstr>Страны Северной Африки</vt:lpstr>
      <vt:lpstr>Общая характеристика региона</vt:lpstr>
      <vt:lpstr>Памятники культурного наследия</vt:lpstr>
      <vt:lpstr>Алжир</vt:lpstr>
      <vt:lpstr>Население</vt:lpstr>
      <vt:lpstr>Валюта</vt:lpstr>
      <vt:lpstr>Климат</vt:lpstr>
      <vt:lpstr>Климат</vt:lpstr>
      <vt:lpstr>Реки и озера</vt:lpstr>
      <vt:lpstr>Природные зоны</vt:lpstr>
      <vt:lpstr>Природные зоны. Северный Алжир.</vt:lpstr>
      <vt:lpstr>Природные зоны. Северный Алжир.</vt:lpstr>
      <vt:lpstr>Природные зоны. Алжирская Сахара</vt:lpstr>
      <vt:lpstr>Природные зоны. Алжирская Сахара</vt:lpstr>
      <vt:lpstr>Акация</vt:lpstr>
      <vt:lpstr>Горы Атлас</vt:lpstr>
      <vt:lpstr>Пробковый дуб</vt:lpstr>
      <vt:lpstr>Животный мир</vt:lpstr>
      <vt:lpstr>Охрана природы</vt:lpstr>
      <vt:lpstr>Полезные ископаемые</vt:lpstr>
      <vt:lpstr>Достопримечательности</vt:lpstr>
      <vt:lpstr>Домашнее задание 1.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Страны Северной Африки. Алжир.</dc:title>
  <dc:creator>Наташа</dc:creator>
  <cp:lastModifiedBy>User</cp:lastModifiedBy>
  <cp:revision>26</cp:revision>
  <dcterms:created xsi:type="dcterms:W3CDTF">2014-12-05T16:14:42Z</dcterms:created>
  <dcterms:modified xsi:type="dcterms:W3CDTF">2015-11-27T10:35:24Z</dcterms:modified>
</cp:coreProperties>
</file>