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6" r:id="rId3"/>
    <p:sldId id="257" r:id="rId4"/>
    <p:sldId id="258" r:id="rId5"/>
    <p:sldId id="259" r:id="rId6"/>
    <p:sldId id="266" r:id="rId7"/>
    <p:sldId id="261" r:id="rId8"/>
    <p:sldId id="267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5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7272808" cy="620688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ккккккккап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888\Desktop\обж\10\CHS-prirodnogo-harakt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7291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6525344"/>
            <a:ext cx="328557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Карачева Софья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Оползень.</a:t>
            </a: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dirty="0" smtClean="0"/>
              <a:t>Оползень – это отрыв и скользящее смещение массы земляных, горных пород вниз под действием собственного веса. Оползни происходят чаще всего по берегам рек, водоемов и на горных склонах</a:t>
            </a:r>
            <a:endParaRPr lang="ru-RU" sz="1600" dirty="0"/>
          </a:p>
        </p:txBody>
      </p:sp>
      <p:pic>
        <p:nvPicPr>
          <p:cNvPr id="4098" name="Picture 2" descr="C:\Users\888\Desktop\обж\10\Massivnyj-opolzen-v-Bingem-Kanon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9762"/>
            <a:ext cx="9144000" cy="586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 (селевый поток)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5100" b="1" dirty="0" smtClean="0"/>
              <a:t>Сель (селевый поток</a:t>
            </a:r>
            <a:r>
              <a:rPr lang="ru-RU" sz="4200" dirty="0" smtClean="0"/>
              <a:t>) – это стремительный поток большой разрушительной силы, состоящий из смеси воды, песка и камней</a:t>
            </a:r>
          </a:p>
          <a:p>
            <a:r>
              <a:rPr lang="ru-RU" sz="4200" dirty="0" smtClean="0"/>
              <a:t> внезапно возникающий в бассейнах горных рек в результате интенсивных дождей или бурного таяния снега. </a:t>
            </a:r>
          </a:p>
          <a:p>
            <a:r>
              <a:rPr lang="ru-RU" sz="4200" b="1" dirty="0" smtClean="0"/>
              <a:t>Причиной</a:t>
            </a:r>
            <a:r>
              <a:rPr lang="ru-RU" sz="4200" dirty="0" smtClean="0"/>
              <a:t> возникновения селя являются: интенсивные и продолжительные ливни, быстрое таяние снега или ледников, прорыв водоемов, землетрясения и извержения вулканов, а также обрушение в русло рек большого количества рыхлого грунта. </a:t>
            </a:r>
          </a:p>
          <a:p>
            <a:r>
              <a:rPr lang="ru-RU" sz="4200" b="1" dirty="0" smtClean="0"/>
              <a:t>Селевые потоки</a:t>
            </a:r>
            <a:r>
              <a:rPr lang="ru-RU" sz="4200" dirty="0" smtClean="0"/>
              <a:t> создают угрозу населенным пунктам, железным и автомобильным дорогам и другим сооружениям, находящимся на их пути. Обладая большой массой и высокой скоростью передвижения, сели разрушают здания, дороги, гидротехнические и другие сооружения, выводят из строя линии связи и электропередач, уничтожают сады, заливают пахотные земли, приводят к гибели людей и животных. Все это продолжается 1-3 часа. Время от возникновения селя в горах до момента выхода его в предгорье часто исчисляется 20-30 минутами.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888\Desktop\обж\10\arshan_irk_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241478"/>
            <a:ext cx="9865096" cy="661652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Ураган</a:t>
            </a:r>
            <a:r>
              <a:rPr lang="ru-RU" dirty="0" smtClean="0"/>
              <a:t> – это ветер разрушительной силы и значительной продолжительности. Ураган возникает внезапно в областях с резким перепадом атмосферного давления. Скорость урагана достигает 30 м/с и более. По своему пагубному воздействию ураган может сравниться с землетрясением. Это объясняется тем, что ураганы несут в себе колоссальную энергию, ее количество, выделяемое средним по мощности ураганом в течение одного часа, можно сравнить с энергией ядерного взрыва 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Ураганный ветер разрушает прочные и сносит легкие строения, опустошает засеянные поля, обрывает провода и валит столбы линий электропередачи и связи, повреждает транспортные магистрали и мосты, ломает и вырывает с корнями деревья, повреждает и топит суда, вызывает аварии на коммунально-энергетических сетях.</a:t>
            </a:r>
            <a:endParaRPr lang="ru-RU" dirty="0"/>
          </a:p>
        </p:txBody>
      </p:sp>
      <p:pic>
        <p:nvPicPr>
          <p:cNvPr id="8194" name="Picture 2" descr="C:\Users\888\Desktop\обж\1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35496"/>
            <a:ext cx="9144000" cy="263306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1470025"/>
          </a:xfrm>
        </p:spPr>
        <p:txBody>
          <a:bodyPr/>
          <a:lstStyle/>
          <a:p>
            <a:r>
              <a:rPr lang="ru-RU" dirty="0" err="1" smtClean="0">
                <a:solidFill>
                  <a:srgbClr val="92D050"/>
                </a:solidFill>
              </a:rPr>
              <a:t>Чс</a:t>
            </a:r>
            <a:r>
              <a:rPr lang="ru-RU" dirty="0" smtClean="0">
                <a:solidFill>
                  <a:srgbClr val="92D050"/>
                </a:solidFill>
              </a:rPr>
              <a:t> природного характера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888\Desktop\обж\10\image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"/>
            <a:ext cx="82809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6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территории России встречается более 30 опасных природных явлений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наиболее разрушительными являются наводнения, штормовые ветры, ливни, ураганы, смерчи, землетрясения, лесные пожары, оползни, сели, снежные лавины</a:t>
            </a:r>
            <a:r>
              <a:rPr lang="ru-RU" dirty="0" smtClean="0"/>
              <a:t>. Большая часть социальных и экономических потерь связана с разрушениями зданий и сооружений из-за недостаточной надежности и защищенности от опасных природных воздействий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Наиболее частыми на территории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становятся природные катастрофические явления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атмосферного характера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бури, ураганы, смерчи, шквалы (28%), далее идут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землетрясения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(24%) и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наводнения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(19%).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землетрясения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/>
          </a:bodyPr>
          <a:lstStyle/>
          <a:p>
            <a:r>
              <a:rPr lang="ru-RU" b="1" dirty="0" smtClean="0"/>
              <a:t>Землетрясение</a:t>
            </a:r>
            <a:r>
              <a:rPr lang="ru-RU" dirty="0" smtClean="0"/>
              <a:t> – это подземные толчки и колебания земной поверхности, возникающие в результате внезапных смещений и разрывов в земной коре или верхней части мантии Земли 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Одно из наиболее мощных, страшных и разрушительных явлений природы</a:t>
            </a:r>
            <a:r>
              <a:rPr lang="ru-RU" dirty="0" smtClean="0"/>
              <a:t>. Они возникают внезапно, спрогнозировать время и место их появления и тем более предотвратить их развитие чрезвычайно трудно, а чаще всего невозможно. В России зоны повышенной сейсмической опасности занимают около 40% от общей площади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888\Desktop\обж\10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Пожары в лесах и на торфяниках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Массовые пожары в лесах и на торфяниках могут возникать в жаркую и засушливую погоду от ударов молний, неосторожного обращения с огнем, очистки поверхности земли выжигом сухой травы и других причин. </a:t>
            </a:r>
          </a:p>
          <a:p>
            <a:r>
              <a:rPr lang="ru-RU" b="1" dirty="0" smtClean="0"/>
              <a:t>ПРЕДУПРЕДИТЕЛЬНЫЕ МЕРОПРИЯТИЯ</a:t>
            </a:r>
            <a:endParaRPr lang="ru-RU" dirty="0" smtClean="0"/>
          </a:p>
          <a:p>
            <a:r>
              <a:rPr lang="ru-RU" dirty="0" smtClean="0"/>
              <a:t>Для защиты населения и снижения ущерба при массовых пожарах заблаговременно проводятся мероприятия по прокладыванию и расчистке просек и грунтовых полос шириной 5-10 метров в сплошных лесах и до 50 м в хвойных лесах. В населенных пунктах устраиваются пруды и водоемы, емкость которых принимается из расчета не менее 30 кубических метров на 1 гектар площади поселка или населенного пункта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888\Desktop\обж\10\pozhar_argentina_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00800" cy="11569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Занос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снежный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888\Desktop\обж\10\abcb4e6bf7a6a6b6a878000fc6198da3-big-reduce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4452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1052736"/>
            <a:ext cx="889248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бедствие, связанное с обильным выпадением снега, при скорости ветра свыше 15 м/с и продолжительности снегопада более 12 часов.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327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ккккккккап</vt:lpstr>
      <vt:lpstr>Чс природного характера </vt:lpstr>
      <vt:lpstr>На территории России встречается более 30 опасных природных явлений</vt:lpstr>
      <vt:lpstr>Наиболее частыми на территории России</vt:lpstr>
      <vt:lpstr>землетрясения</vt:lpstr>
      <vt:lpstr>Слайд 6</vt:lpstr>
      <vt:lpstr>Пожары в лесах и на торфяниках </vt:lpstr>
      <vt:lpstr>Слайд 8</vt:lpstr>
      <vt:lpstr>Занос снежный</vt:lpstr>
      <vt:lpstr>. </vt:lpstr>
      <vt:lpstr>Сель (селевый поток)</vt:lpstr>
      <vt:lpstr>Слайд 12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Чс природного характера</dc:title>
  <dc:creator>Софья и Александр</dc:creator>
  <cp:lastModifiedBy>Пользователь</cp:lastModifiedBy>
  <cp:revision>7</cp:revision>
  <dcterms:created xsi:type="dcterms:W3CDTF">2018-10-02T13:59:12Z</dcterms:created>
  <dcterms:modified xsi:type="dcterms:W3CDTF">2020-09-18T06:56:02Z</dcterms:modified>
</cp:coreProperties>
</file>