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60" r:id="rId2"/>
    <p:sldId id="264" r:id="rId3"/>
    <p:sldId id="257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969" autoAdjust="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B981B2-0C16-4357-A335-A589D2440093}" type="doc">
      <dgm:prSet loTypeId="urn:microsoft.com/office/officeart/2005/8/layout/pList2" loCatId="list" qsTypeId="urn:microsoft.com/office/officeart/2005/8/quickstyle/simple1" qsCatId="simple" csTypeId="urn:microsoft.com/office/officeart/2005/8/colors/accent1_2" csCatId="accent1" phldr="1"/>
      <dgm:spPr/>
    </dgm:pt>
    <dgm:pt modelId="{AF734ED4-3422-4DFA-B2EA-344020872453}">
      <dgm:prSet phldrT="[Текст]" phldr="1"/>
      <dgm:spPr/>
      <dgm:t>
        <a:bodyPr/>
        <a:lstStyle/>
        <a:p>
          <a:endParaRPr lang="ru-RU" dirty="0"/>
        </a:p>
      </dgm:t>
    </dgm:pt>
    <dgm:pt modelId="{F0D59A1B-C7DC-4E34-AF72-75D9FC28C697}" type="parTrans" cxnId="{3F196908-654A-4BC6-ACC8-2AFCE7B48B94}">
      <dgm:prSet/>
      <dgm:spPr/>
      <dgm:t>
        <a:bodyPr/>
        <a:lstStyle/>
        <a:p>
          <a:endParaRPr lang="ru-RU"/>
        </a:p>
      </dgm:t>
    </dgm:pt>
    <dgm:pt modelId="{1EE2698E-1CBD-4000-B81B-4C0E455DCB70}" type="sibTrans" cxnId="{3F196908-654A-4BC6-ACC8-2AFCE7B48B94}">
      <dgm:prSet/>
      <dgm:spPr/>
      <dgm:t>
        <a:bodyPr/>
        <a:lstStyle/>
        <a:p>
          <a:endParaRPr lang="ru-RU"/>
        </a:p>
      </dgm:t>
    </dgm:pt>
    <dgm:pt modelId="{ED01013B-FDE7-4D46-AAAA-26207F9433CE}">
      <dgm:prSet phldrT="[Текст]" phldr="1"/>
      <dgm:spPr/>
      <dgm:t>
        <a:bodyPr/>
        <a:lstStyle/>
        <a:p>
          <a:endParaRPr lang="ru-RU" dirty="0"/>
        </a:p>
      </dgm:t>
    </dgm:pt>
    <dgm:pt modelId="{362F6A1F-1091-4B87-B4AF-B9EE8B5A779C}" type="parTrans" cxnId="{AC2B778A-C19C-4C7B-BBB5-160DB94D7CBB}">
      <dgm:prSet/>
      <dgm:spPr/>
      <dgm:t>
        <a:bodyPr/>
        <a:lstStyle/>
        <a:p>
          <a:endParaRPr lang="ru-RU"/>
        </a:p>
      </dgm:t>
    </dgm:pt>
    <dgm:pt modelId="{157D64F7-DDAF-4160-9A2E-7EFA99E77620}" type="sibTrans" cxnId="{AC2B778A-C19C-4C7B-BBB5-160DB94D7CBB}">
      <dgm:prSet/>
      <dgm:spPr/>
      <dgm:t>
        <a:bodyPr/>
        <a:lstStyle/>
        <a:p>
          <a:endParaRPr lang="ru-RU"/>
        </a:p>
      </dgm:t>
    </dgm:pt>
    <dgm:pt modelId="{1D811A55-EC30-4F19-95B1-D49CDCF249FB}">
      <dgm:prSet phldrT="[Текст]" phldr="1"/>
      <dgm:spPr/>
      <dgm:t>
        <a:bodyPr/>
        <a:lstStyle/>
        <a:p>
          <a:endParaRPr lang="ru-RU"/>
        </a:p>
      </dgm:t>
    </dgm:pt>
    <dgm:pt modelId="{7D8AE361-86BC-40FD-AC00-FE7CF6D5531A}" type="parTrans" cxnId="{F4A85B6F-57FB-4B35-B5AC-A423EDC309F4}">
      <dgm:prSet/>
      <dgm:spPr/>
      <dgm:t>
        <a:bodyPr/>
        <a:lstStyle/>
        <a:p>
          <a:endParaRPr lang="ru-RU"/>
        </a:p>
      </dgm:t>
    </dgm:pt>
    <dgm:pt modelId="{18117F60-6D71-4C77-BEAC-06D93CD4DBFD}" type="sibTrans" cxnId="{F4A85B6F-57FB-4B35-B5AC-A423EDC309F4}">
      <dgm:prSet/>
      <dgm:spPr/>
      <dgm:t>
        <a:bodyPr/>
        <a:lstStyle/>
        <a:p>
          <a:endParaRPr lang="ru-RU"/>
        </a:p>
      </dgm:t>
    </dgm:pt>
    <dgm:pt modelId="{072B3E66-6EB6-469A-84AB-DED1A1343A8B}" type="pres">
      <dgm:prSet presAssocID="{24B981B2-0C16-4357-A335-A589D2440093}" presName="Name0" presStyleCnt="0">
        <dgm:presLayoutVars>
          <dgm:dir/>
          <dgm:resizeHandles val="exact"/>
        </dgm:presLayoutVars>
      </dgm:prSet>
      <dgm:spPr/>
    </dgm:pt>
    <dgm:pt modelId="{47E53833-6B41-4599-B083-5AE0F128BE2A}" type="pres">
      <dgm:prSet presAssocID="{24B981B2-0C16-4357-A335-A589D2440093}" presName="bkgdShp" presStyleLbl="alignAccFollowNode1" presStyleIdx="0" presStyleCnt="1"/>
      <dgm:spPr/>
    </dgm:pt>
    <dgm:pt modelId="{42444279-E2C6-4E71-9E6D-80927A634FF3}" type="pres">
      <dgm:prSet presAssocID="{24B981B2-0C16-4357-A335-A589D2440093}" presName="linComp" presStyleCnt="0"/>
      <dgm:spPr/>
    </dgm:pt>
    <dgm:pt modelId="{E63B5C14-0C4F-431A-9C6F-F23786CD804D}" type="pres">
      <dgm:prSet presAssocID="{AF734ED4-3422-4DFA-B2EA-344020872453}" presName="compNode" presStyleCnt="0"/>
      <dgm:spPr/>
    </dgm:pt>
    <dgm:pt modelId="{2FAF791D-6A87-47FF-90E5-2AB6874957B6}" type="pres">
      <dgm:prSet presAssocID="{AF734ED4-3422-4DFA-B2EA-344020872453}" presName="node" presStyleLbl="node1" presStyleIdx="0" presStyleCnt="3" custLinFactX="100000" custLinFactNeighborX="131601" custLinFactNeighborY="-59249">
        <dgm:presLayoutVars>
          <dgm:bulletEnabled val="1"/>
        </dgm:presLayoutVars>
      </dgm:prSet>
      <dgm:spPr/>
    </dgm:pt>
    <dgm:pt modelId="{C6F0A79E-870F-4415-9FE5-F969DA142FEB}" type="pres">
      <dgm:prSet presAssocID="{AF734ED4-3422-4DFA-B2EA-344020872453}" presName="invisiNode" presStyleLbl="node1" presStyleIdx="0" presStyleCnt="3"/>
      <dgm:spPr/>
    </dgm:pt>
    <dgm:pt modelId="{A4408E42-1780-49CA-A36F-44F8B2FEC1F1}" type="pres">
      <dgm:prSet presAssocID="{AF734ED4-3422-4DFA-B2EA-344020872453}" presName="imagNode" presStyleLbl="fgImgPlace1" presStyleIdx="0" presStyleCnt="3" custScaleX="110083" custScaleY="303030" custLinFactNeighborX="-28097" custLinFactNeighborY="47310"/>
      <dgm:spPr>
        <a:solidFill>
          <a:srgbClr val="FFC000"/>
        </a:solidFill>
        <a:ln>
          <a:solidFill>
            <a:srgbClr val="FF0000"/>
          </a:solidFill>
        </a:ln>
      </dgm:spPr>
    </dgm:pt>
    <dgm:pt modelId="{871A36F0-ECAA-4EF3-AA32-5ECC588E2F5D}" type="pres">
      <dgm:prSet presAssocID="{1EE2698E-1CBD-4000-B81B-4C0E455DCB70}" presName="sibTrans" presStyleLbl="sibTrans2D1" presStyleIdx="0" presStyleCnt="0"/>
      <dgm:spPr/>
    </dgm:pt>
    <dgm:pt modelId="{8E2FAA98-212C-4476-A9FE-C7497819D6C0}" type="pres">
      <dgm:prSet presAssocID="{ED01013B-FDE7-4D46-AAAA-26207F9433CE}" presName="compNode" presStyleCnt="0"/>
      <dgm:spPr/>
    </dgm:pt>
    <dgm:pt modelId="{FCAB4B71-8118-45D1-8C81-3F54768518A7}" type="pres">
      <dgm:prSet presAssocID="{ED01013B-FDE7-4D46-AAAA-26207F9433CE}" presName="node" presStyleLbl="node1" presStyleIdx="1" presStyleCnt="3" custScaleX="69290" custScaleY="22117" custLinFactNeighborX="1601" custLinFactNeighborY="605">
        <dgm:presLayoutVars>
          <dgm:bulletEnabled val="1"/>
        </dgm:presLayoutVars>
      </dgm:prSet>
      <dgm:spPr/>
    </dgm:pt>
    <dgm:pt modelId="{D48B34B6-D96C-4D0A-94FB-2199D65C6A55}" type="pres">
      <dgm:prSet presAssocID="{ED01013B-FDE7-4D46-AAAA-26207F9433CE}" presName="invisiNode" presStyleLbl="node1" presStyleIdx="1" presStyleCnt="3"/>
      <dgm:spPr/>
    </dgm:pt>
    <dgm:pt modelId="{95C00B36-F5E2-47F9-8818-42AFB2383B2B}" type="pres">
      <dgm:prSet presAssocID="{ED01013B-FDE7-4D46-AAAA-26207F9433CE}" presName="imagNode" presStyleLbl="fgImgPlace1" presStyleIdx="1" presStyleCnt="3" custLinFactY="-45200" custLinFactNeighborX="90766" custLinFactNeighborY="-100000"/>
      <dgm:spPr/>
    </dgm:pt>
    <dgm:pt modelId="{D11050BF-9CBC-4384-8DEB-1C1686DD7D69}" type="pres">
      <dgm:prSet presAssocID="{157D64F7-DDAF-4160-9A2E-7EFA99E77620}" presName="sibTrans" presStyleLbl="sibTrans2D1" presStyleIdx="0" presStyleCnt="0"/>
      <dgm:spPr/>
    </dgm:pt>
    <dgm:pt modelId="{0D5ACD82-E90E-4A72-A410-75A1AA514EED}" type="pres">
      <dgm:prSet presAssocID="{1D811A55-EC30-4F19-95B1-D49CDCF249FB}" presName="compNode" presStyleCnt="0"/>
      <dgm:spPr/>
    </dgm:pt>
    <dgm:pt modelId="{9E5837B1-230E-41EE-881B-415981C44943}" type="pres">
      <dgm:prSet presAssocID="{1D811A55-EC30-4F19-95B1-D49CDCF249FB}" presName="node" presStyleLbl="node1" presStyleIdx="2" presStyleCnt="3" custScaleX="69920" custScaleY="25744" custLinFactNeighborX="-10769" custLinFactNeighborY="28955">
        <dgm:presLayoutVars>
          <dgm:bulletEnabled val="1"/>
        </dgm:presLayoutVars>
      </dgm:prSet>
      <dgm:spPr/>
    </dgm:pt>
    <dgm:pt modelId="{77DC679D-4E64-4517-A734-21DE674067CA}" type="pres">
      <dgm:prSet presAssocID="{1D811A55-EC30-4F19-95B1-D49CDCF249FB}" presName="invisiNode" presStyleLbl="node1" presStyleIdx="2" presStyleCnt="3"/>
      <dgm:spPr/>
    </dgm:pt>
    <dgm:pt modelId="{C42F0A8C-C4DD-41CB-A099-5A8B7C9AE67B}" type="pres">
      <dgm:prSet presAssocID="{1D811A55-EC30-4F19-95B1-D49CDCF249FB}" presName="imagNode" presStyleLbl="fgImgPlace1" presStyleIdx="2" presStyleCnt="3" custLinFactNeighborX="-32413" custLinFactNeighborY="3991"/>
      <dgm:spPr/>
    </dgm:pt>
  </dgm:ptLst>
  <dgm:cxnLst>
    <dgm:cxn modelId="{3F196908-654A-4BC6-ACC8-2AFCE7B48B94}" srcId="{24B981B2-0C16-4357-A335-A589D2440093}" destId="{AF734ED4-3422-4DFA-B2EA-344020872453}" srcOrd="0" destOrd="0" parTransId="{F0D59A1B-C7DC-4E34-AF72-75D9FC28C697}" sibTransId="{1EE2698E-1CBD-4000-B81B-4C0E455DCB70}"/>
    <dgm:cxn modelId="{D2E7CE22-5B4B-4B58-8700-9E616DABEB37}" type="presOf" srcId="{AF734ED4-3422-4DFA-B2EA-344020872453}" destId="{2FAF791D-6A87-47FF-90E5-2AB6874957B6}" srcOrd="0" destOrd="0" presId="urn:microsoft.com/office/officeart/2005/8/layout/pList2"/>
    <dgm:cxn modelId="{F4A85B6F-57FB-4B35-B5AC-A423EDC309F4}" srcId="{24B981B2-0C16-4357-A335-A589D2440093}" destId="{1D811A55-EC30-4F19-95B1-D49CDCF249FB}" srcOrd="2" destOrd="0" parTransId="{7D8AE361-86BC-40FD-AC00-FE7CF6D5531A}" sibTransId="{18117F60-6D71-4C77-BEAC-06D93CD4DBFD}"/>
    <dgm:cxn modelId="{B6B8A281-C95E-4BBA-81E9-D57868C894A9}" type="presOf" srcId="{ED01013B-FDE7-4D46-AAAA-26207F9433CE}" destId="{FCAB4B71-8118-45D1-8C81-3F54768518A7}" srcOrd="0" destOrd="0" presId="urn:microsoft.com/office/officeart/2005/8/layout/pList2"/>
    <dgm:cxn modelId="{AC2B778A-C19C-4C7B-BBB5-160DB94D7CBB}" srcId="{24B981B2-0C16-4357-A335-A589D2440093}" destId="{ED01013B-FDE7-4D46-AAAA-26207F9433CE}" srcOrd="1" destOrd="0" parTransId="{362F6A1F-1091-4B87-B4AF-B9EE8B5A779C}" sibTransId="{157D64F7-DDAF-4160-9A2E-7EFA99E77620}"/>
    <dgm:cxn modelId="{BDC87299-39FC-49A9-8F14-6E36D0D280AE}" type="presOf" srcId="{1D811A55-EC30-4F19-95B1-D49CDCF249FB}" destId="{9E5837B1-230E-41EE-881B-415981C44943}" srcOrd="0" destOrd="0" presId="urn:microsoft.com/office/officeart/2005/8/layout/pList2"/>
    <dgm:cxn modelId="{C632D7B8-4D4D-4046-9B48-6D15CA6A6513}" type="presOf" srcId="{24B981B2-0C16-4357-A335-A589D2440093}" destId="{072B3E66-6EB6-469A-84AB-DED1A1343A8B}" srcOrd="0" destOrd="0" presId="urn:microsoft.com/office/officeart/2005/8/layout/pList2"/>
    <dgm:cxn modelId="{5080D5CC-F036-41D5-B05D-C139B50325B5}" type="presOf" srcId="{1EE2698E-1CBD-4000-B81B-4C0E455DCB70}" destId="{871A36F0-ECAA-4EF3-AA32-5ECC588E2F5D}" srcOrd="0" destOrd="0" presId="urn:microsoft.com/office/officeart/2005/8/layout/pList2"/>
    <dgm:cxn modelId="{1A6765D8-68A3-4C41-860A-7D897AEFEA84}" type="presOf" srcId="{157D64F7-DDAF-4160-9A2E-7EFA99E77620}" destId="{D11050BF-9CBC-4384-8DEB-1C1686DD7D69}" srcOrd="0" destOrd="0" presId="urn:microsoft.com/office/officeart/2005/8/layout/pList2"/>
    <dgm:cxn modelId="{6F4A3777-9003-4C82-A696-4BD593ECA91F}" type="presParOf" srcId="{072B3E66-6EB6-469A-84AB-DED1A1343A8B}" destId="{47E53833-6B41-4599-B083-5AE0F128BE2A}" srcOrd="0" destOrd="0" presId="urn:microsoft.com/office/officeart/2005/8/layout/pList2"/>
    <dgm:cxn modelId="{1F14C61E-5BB9-42DA-B83A-FDBEBF474B6A}" type="presParOf" srcId="{072B3E66-6EB6-469A-84AB-DED1A1343A8B}" destId="{42444279-E2C6-4E71-9E6D-80927A634FF3}" srcOrd="1" destOrd="0" presId="urn:microsoft.com/office/officeart/2005/8/layout/pList2"/>
    <dgm:cxn modelId="{15D3DAA6-96F2-49BF-A421-E0181BA14EF2}" type="presParOf" srcId="{42444279-E2C6-4E71-9E6D-80927A634FF3}" destId="{E63B5C14-0C4F-431A-9C6F-F23786CD804D}" srcOrd="0" destOrd="0" presId="urn:microsoft.com/office/officeart/2005/8/layout/pList2"/>
    <dgm:cxn modelId="{F052FC12-9D8B-4F17-B4B1-A4E6E99318A5}" type="presParOf" srcId="{E63B5C14-0C4F-431A-9C6F-F23786CD804D}" destId="{2FAF791D-6A87-47FF-90E5-2AB6874957B6}" srcOrd="0" destOrd="0" presId="urn:microsoft.com/office/officeart/2005/8/layout/pList2"/>
    <dgm:cxn modelId="{EE665CBB-79B6-4AA8-B7A8-FE8FDAC000B9}" type="presParOf" srcId="{E63B5C14-0C4F-431A-9C6F-F23786CD804D}" destId="{C6F0A79E-870F-4415-9FE5-F969DA142FEB}" srcOrd="1" destOrd="0" presId="urn:microsoft.com/office/officeart/2005/8/layout/pList2"/>
    <dgm:cxn modelId="{DA3F50BF-9DC8-499B-9FDE-75C12D3CBA8D}" type="presParOf" srcId="{E63B5C14-0C4F-431A-9C6F-F23786CD804D}" destId="{A4408E42-1780-49CA-A36F-44F8B2FEC1F1}" srcOrd="2" destOrd="0" presId="urn:microsoft.com/office/officeart/2005/8/layout/pList2"/>
    <dgm:cxn modelId="{302321D3-1CD8-4143-869A-C05E45E0D3ED}" type="presParOf" srcId="{42444279-E2C6-4E71-9E6D-80927A634FF3}" destId="{871A36F0-ECAA-4EF3-AA32-5ECC588E2F5D}" srcOrd="1" destOrd="0" presId="urn:microsoft.com/office/officeart/2005/8/layout/pList2"/>
    <dgm:cxn modelId="{36AAA14D-3B6C-4AB3-B256-DC8BAF35927C}" type="presParOf" srcId="{42444279-E2C6-4E71-9E6D-80927A634FF3}" destId="{8E2FAA98-212C-4476-A9FE-C7497819D6C0}" srcOrd="2" destOrd="0" presId="urn:microsoft.com/office/officeart/2005/8/layout/pList2"/>
    <dgm:cxn modelId="{7F1B867E-C25C-476C-98E3-8EC28932D072}" type="presParOf" srcId="{8E2FAA98-212C-4476-A9FE-C7497819D6C0}" destId="{FCAB4B71-8118-45D1-8C81-3F54768518A7}" srcOrd="0" destOrd="0" presId="urn:microsoft.com/office/officeart/2005/8/layout/pList2"/>
    <dgm:cxn modelId="{695114B5-E3CF-450D-8D1D-5FD9A87219AF}" type="presParOf" srcId="{8E2FAA98-212C-4476-A9FE-C7497819D6C0}" destId="{D48B34B6-D96C-4D0A-94FB-2199D65C6A55}" srcOrd="1" destOrd="0" presId="urn:microsoft.com/office/officeart/2005/8/layout/pList2"/>
    <dgm:cxn modelId="{E436D9F5-CD49-4DBE-A747-45ECE0321D5F}" type="presParOf" srcId="{8E2FAA98-212C-4476-A9FE-C7497819D6C0}" destId="{95C00B36-F5E2-47F9-8818-42AFB2383B2B}" srcOrd="2" destOrd="0" presId="urn:microsoft.com/office/officeart/2005/8/layout/pList2"/>
    <dgm:cxn modelId="{675C659D-EA80-4FD3-B225-8798E09F2204}" type="presParOf" srcId="{42444279-E2C6-4E71-9E6D-80927A634FF3}" destId="{D11050BF-9CBC-4384-8DEB-1C1686DD7D69}" srcOrd="3" destOrd="0" presId="urn:microsoft.com/office/officeart/2005/8/layout/pList2"/>
    <dgm:cxn modelId="{1C253459-1928-49B7-9DC5-BB686430145B}" type="presParOf" srcId="{42444279-E2C6-4E71-9E6D-80927A634FF3}" destId="{0D5ACD82-E90E-4A72-A410-75A1AA514EED}" srcOrd="4" destOrd="0" presId="urn:microsoft.com/office/officeart/2005/8/layout/pList2"/>
    <dgm:cxn modelId="{E70E1049-E581-4B9D-B894-507183528A04}" type="presParOf" srcId="{0D5ACD82-E90E-4A72-A410-75A1AA514EED}" destId="{9E5837B1-230E-41EE-881B-415981C44943}" srcOrd="0" destOrd="0" presId="urn:microsoft.com/office/officeart/2005/8/layout/pList2"/>
    <dgm:cxn modelId="{FBE91FCA-D012-4621-9916-2555CDB83651}" type="presParOf" srcId="{0D5ACD82-E90E-4A72-A410-75A1AA514EED}" destId="{77DC679D-4E64-4517-A734-21DE674067CA}" srcOrd="1" destOrd="0" presId="urn:microsoft.com/office/officeart/2005/8/layout/pList2"/>
    <dgm:cxn modelId="{75ADFD7E-89D9-4764-934F-E33707C32C74}" type="presParOf" srcId="{0D5ACD82-E90E-4A72-A410-75A1AA514EED}" destId="{C42F0A8C-C4DD-41CB-A099-5A8B7C9AE67B}" srcOrd="2" destOrd="0" presId="urn:microsoft.com/office/officeart/2005/8/layout/p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E53833-6B41-4599-B083-5AE0F128BE2A}">
      <dsp:nvSpPr>
        <dsp:cNvPr id="0" name=""/>
        <dsp:cNvSpPr/>
      </dsp:nvSpPr>
      <dsp:spPr>
        <a:xfrm>
          <a:off x="0" y="0"/>
          <a:ext cx="194871" cy="20461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4408E42-1780-49CA-A36F-44F8B2FEC1F1}">
      <dsp:nvSpPr>
        <dsp:cNvPr id="0" name=""/>
        <dsp:cNvSpPr/>
      </dsp:nvSpPr>
      <dsp:spPr>
        <a:xfrm>
          <a:off x="0" y="0"/>
          <a:ext cx="60986" cy="454700"/>
        </a:xfrm>
        <a:prstGeom prst="roundRect">
          <a:avLst>
            <a:gd name="adj" fmla="val 10000"/>
          </a:avLst>
        </a:prstGeom>
        <a:solidFill>
          <a:srgbClr val="FFC000"/>
        </a:solidFill>
        <a:ln w="15875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AF791D-6A87-47FF-90E5-2AB6874957B6}">
      <dsp:nvSpPr>
        <dsp:cNvPr id="0" name=""/>
        <dsp:cNvSpPr/>
      </dsp:nvSpPr>
      <dsp:spPr>
        <a:xfrm rot="10800000">
          <a:off x="137102" y="118963"/>
          <a:ext cx="55400" cy="250085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 dirty="0"/>
        </a:p>
      </dsp:txBody>
      <dsp:txXfrm rot="10800000">
        <a:off x="138806" y="118963"/>
        <a:ext cx="51992" cy="248381"/>
      </dsp:txXfrm>
    </dsp:sp>
    <dsp:sp modelId="{95C00B36-F5E2-47F9-8818-42AFB2383B2B}">
      <dsp:nvSpPr>
        <dsp:cNvPr id="0" name=""/>
        <dsp:cNvSpPr/>
      </dsp:nvSpPr>
      <dsp:spPr>
        <a:xfrm>
          <a:off x="122813" y="0"/>
          <a:ext cx="55400" cy="15005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AB4B71-8118-45D1-8C81-3F54768518A7}">
      <dsp:nvSpPr>
        <dsp:cNvPr id="0" name=""/>
        <dsp:cNvSpPr/>
      </dsp:nvSpPr>
      <dsp:spPr>
        <a:xfrm rot="10800000">
          <a:off x="81922" y="352209"/>
          <a:ext cx="38386" cy="55311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 dirty="0"/>
        </a:p>
      </dsp:txBody>
      <dsp:txXfrm rot="10800000">
        <a:off x="83103" y="352209"/>
        <a:ext cx="36024" cy="54130"/>
      </dsp:txXfrm>
    </dsp:sp>
    <dsp:sp modelId="{C42F0A8C-C4DD-41CB-A099-5A8B7C9AE67B}">
      <dsp:nvSpPr>
        <dsp:cNvPr id="0" name=""/>
        <dsp:cNvSpPr/>
      </dsp:nvSpPr>
      <dsp:spPr>
        <a:xfrm>
          <a:off x="115511" y="79696"/>
          <a:ext cx="55400" cy="15005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5837B1-230E-41EE-881B-415981C44943}">
      <dsp:nvSpPr>
        <dsp:cNvPr id="0" name=""/>
        <dsp:cNvSpPr/>
      </dsp:nvSpPr>
      <dsp:spPr>
        <a:xfrm rot="10800000">
          <a:off x="135834" y="390318"/>
          <a:ext cx="38735" cy="64382"/>
        </a:xfrm>
        <a:prstGeom prst="round2SameRect">
          <a:avLst>
            <a:gd name="adj1" fmla="val 10500"/>
            <a:gd name="adj2" fmla="val 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t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137025" y="390318"/>
        <a:ext cx="36353" cy="631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List2">
  <dgm:title val=""/>
  <dgm:desc val=""/>
  <dgm:catLst>
    <dgm:cat type="list" pri="11000"/>
    <dgm:cat type="picture" pri="24000"/>
    <dgm:cat type="pictureconvert" pri="2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bkgdShp" refType="w"/>
      <dgm:constr type="h" for="ch" forName="bkgdShp" refType="h" fact="0.45"/>
      <dgm:constr type="t" for="ch" forName="bkgdShp"/>
      <dgm:constr type="w" for="ch" forName="linComp" refType="w" fact="0.94"/>
      <dgm:constr type="h" for="ch" forName="linComp" refType="h"/>
      <dgm:constr type="ctrX" for="ch" forName="linComp" refType="w" fact="0.5"/>
    </dgm:constrLst>
    <dgm:ruleLst/>
    <dgm:choose name="Name1">
      <dgm:if name="Name2" axis="ch" ptType="node" func="cnt" op="gte" val="1">
        <dgm:layoutNode name="bkgdShp" styleLbl="alignAccFollow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linComp">
          <dgm:choose name="Name3">
            <dgm:if name="Name4" func="var" arg="dir" op="equ" val="norm">
              <dgm:alg type="lin"/>
            </dgm:if>
            <dgm:else name="Name5">
              <dgm:alg type="lin">
                <dgm:param type="linDir" val="from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w" for="ch" forName="compNode" refType="w"/>
            <dgm:constr type="h" for="ch" forName="compNode" refType="h"/>
            <dgm:constr type="w" for="ch" ptType="sibTrans" refType="w" refFor="ch" refForName="compNode" fact="0.1"/>
            <dgm:constr type="h" for="ch" ptType="sibTrans" op="equ"/>
            <dgm:constr type="h" for="ch" forName="compNode" op="equ"/>
            <dgm:constr type="primFontSz" for="des" forName="node" op="equ"/>
          </dgm:constrLst>
          <dgm:ruleLst/>
          <dgm:forEach name="nodesForEach" axis="ch" ptType="node">
            <dgm:layoutNode name="compNode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node" refType="w"/>
                <dgm:constr type="h" for="ch" forName="node" refType="h" fact="0.55"/>
                <dgm:constr type="b" for="ch" forName="node" refType="h"/>
                <dgm:constr type="w" for="ch" forName="invisiNode" refType="w" fact="0.75"/>
                <dgm:constr type="h" for="ch" forName="invisiNode" refType="h" fact="0.06"/>
                <dgm:constr type="t" for="ch" forName="invisiNode"/>
                <dgm:constr type="w" for="ch" forName="imagNode" refType="w"/>
                <dgm:constr type="h" for="ch" forName="imagNode" refType="h" fact="0.33"/>
                <dgm:constr type="ctrX" for="ch" forName="imagNode" refType="w" fact="0.5"/>
                <dgm:constr type="t" for="ch" forName="imagNode" refType="h" fact="0.06"/>
              </dgm:constrLst>
              <dgm:ruleLst/>
              <dgm:layoutNode name="node" styleLbl="node1">
                <dgm:varLst>
                  <dgm:bulletEnabled val="1"/>
                </dgm:varLst>
                <dgm:alg type="tx">
                  <dgm:param type="txAnchorVert" val="t"/>
                </dgm:alg>
                <dgm:shape xmlns:r="http://schemas.openxmlformats.org/officeDocument/2006/relationships" rot="180" type="round2SameRect" r:blip="">
                  <dgm:adjLst>
                    <dgm:adj idx="1" val="0.105"/>
                  </dgm:adjLst>
                </dgm:shape>
                <dgm:presOf axis="desOrSelf" ptType="node"/>
                <dgm:constrLst>
                  <dgm:constr type="primFontSz" val="65"/>
                </dgm:constrLst>
                <dgm:ruleLst>
                  <dgm:rule type="primFontSz" val="5" fact="NaN" max="NaN"/>
                </dgm:ruleLst>
              </dgm:layoutNode>
              <dgm:layoutNode name="invisiNode">
                <dgm:alg type="sp"/>
                <dgm:shape xmlns:r="http://schemas.openxmlformats.org/officeDocument/2006/relationships" type="roundRect" r:blip="" hideGeom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  <dgm:layoutNode name="imagNode" styleLbl="fgImgPlace1">
                <dgm:alg type="sp"/>
                <dgm:shape xmlns:r="http://schemas.openxmlformats.org/officeDocument/2006/relationships" type="roundRect" r:blip="" zOrderOff="-2" blipPhldr="1">
                  <dgm:adjLst>
                    <dgm:adj idx="1" val="0.1"/>
                  </dgm:adjLst>
                </dgm:shape>
                <dgm:presOf/>
                <dgm:constrLst/>
                <dgm:ruleLst/>
              </dgm:layoutNode>
            </dgm:layoutNode>
            <dgm:forEach name="sibTransForEach" axis="followSib" ptType="sibTrans" cnt="1">
              <dgm:layoutNode name="sibTrans">
                <dgm:alg type="sp"/>
                <dgm:shape xmlns:r="http://schemas.openxmlformats.org/officeDocument/2006/relationships" type="rect" r:blip="" hideGeom="1">
                  <dgm:adjLst/>
                </dgm:shape>
                <dgm:presOf axis="self"/>
                <dgm:constrLst/>
                <dgm:ruleLst/>
              </dgm:layoutNode>
            </dgm:forEach>
          </dgm:forEach>
        </dgm:layoutNode>
      </dgm:if>
      <dgm:else name="Name6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E73-C112-4041-A4F9-C41E0C99B057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15824F7B-4159-47A9-8437-A921CF2CB69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8460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E73-C112-4041-A4F9-C41E0C99B057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4F7B-4159-47A9-8437-A921CF2CB698}" type="slidenum">
              <a:rPr lang="ru-RU" smtClean="0"/>
              <a:t>‹#›</a:t>
            </a:fld>
            <a:endParaRPr lang="ru-RU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057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E73-C112-4041-A4F9-C41E0C99B057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4F7B-4159-47A9-8437-A921CF2CB69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176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E73-C112-4041-A4F9-C41E0C99B057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4F7B-4159-47A9-8437-A921CF2CB698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8257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E73-C112-4041-A4F9-C41E0C99B057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4F7B-4159-47A9-8437-A921CF2CB69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406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E73-C112-4041-A4F9-C41E0C99B057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4F7B-4159-47A9-8437-A921CF2CB698}" type="slidenum">
              <a:rPr lang="ru-RU" smtClean="0"/>
              <a:t>‹#›</a:t>
            </a:fld>
            <a:endParaRPr lang="ru-RU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7537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E73-C112-4041-A4F9-C41E0C99B057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4F7B-4159-47A9-8437-A921CF2CB698}" type="slidenum">
              <a:rPr lang="ru-RU" smtClean="0"/>
              <a:t>‹#›</a:t>
            </a:fld>
            <a:endParaRPr lang="ru-RU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041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E73-C112-4041-A4F9-C41E0C99B057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4F7B-4159-47A9-8437-A921CF2CB698}" type="slidenum">
              <a:rPr lang="ru-RU" smtClean="0"/>
              <a:t>‹#›</a:t>
            </a:fld>
            <a:endParaRPr lang="ru-RU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9786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E73-C112-4041-A4F9-C41E0C99B057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4F7B-4159-47A9-8437-A921CF2CB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91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9E73-C112-4041-A4F9-C41E0C99B057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4F7B-4159-47A9-8437-A921CF2CB698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038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8D899E73-C112-4041-A4F9-C41E0C99B057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824F7B-4159-47A9-8437-A921CF2CB698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260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99E73-C112-4041-A4F9-C41E0C99B057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15824F7B-4159-47A9-8437-A921CF2CB698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5358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7%D0%BE%D0%BB%D0%BE%D1%82%D0%B0%D1%8F_%D0%BE%D1%81%D0%B5%D0%BD%D1%8C_(%D0%BA%D0%B0%D1%80%D1%82%D0%B8%D0%BD%D0%B0_%D0%9B%D0%B5%D0%B2%D0%B8%D1%82%D0%B0%D0%BD%D0%B0)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Still_Life_with_Fruit_and_Champagne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1%80%D1%82%D1%80%D0%B5%D1%82_%D0%B0%D0%BA%D1%82%D1%80%D0%B8%D1%81%D1%8B_%D0%96%D0%B0%D0%BD%D0%BD%D1%8B_%D0%A1%D0%B0%D0%BC%D0%B0%D1%80%D0%B8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E%D0%B7%D0%B5%D1%80%D0%BE_(%D0%BA%D0%B0%D1%80%D1%82%D0%B8%D0%BD%D0%B0_%D0%9B%D0%B5%D0%B2%D0%B8%D1%82%D0%B0%D0%BD%D0%B0)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sa/3.0/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s://ru.wikipedia.org/wiki/%D0%94%D0%B5%D0%B2%D0%BE%D1%87%D0%BA%D0%B0_%D1%81_%D0%BF%D0%B5%D1%80%D1%81%D0%B8%D0%BA%D0%B0%D0%BC%D0%B8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hyperlink" Target="https://commons.wikimedia.org/wiki/File:Ilya_Repin_-_Dragonfly._Painter's_daughter_portrait_-_Google_Art_Project.jpg" TargetMode="Externa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ko/photo/540235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hyperlink" Target="http://commons.wikimedia.org/wiki/File:Samuel_John_Peploe_-_Pink_Roses,_Chinese_Vase_-_Google_Art_Project.jpg" TargetMode="Externa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2AAA6B-197E-4922-9CD5-107CC18E9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965" y="540327"/>
            <a:ext cx="10860890" cy="1313427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Что мы знаем </a:t>
            </a:r>
            <a:r>
              <a:rPr lang="ru-RU" sz="4400" i="1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О КАРТИНАХ</a:t>
            </a:r>
            <a:r>
              <a:rPr lang="ru-RU" sz="440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EF42FF-9C53-43AA-B519-8A440AAB6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506" y="1953491"/>
            <a:ext cx="4796821" cy="2951018"/>
          </a:xfrm>
        </p:spPr>
        <p:txBody>
          <a:bodyPr>
            <a:normAutofit fontScale="92500"/>
          </a:bodyPr>
          <a:lstStyle/>
          <a:p>
            <a:r>
              <a:rPr lang="ru-RU" dirty="0"/>
              <a:t>                                                                 </a:t>
            </a:r>
            <a:r>
              <a:rPr lang="ru-RU" sz="2400" i="1" dirty="0">
                <a:solidFill>
                  <a:srgbClr val="FF0000"/>
                </a:solidFill>
              </a:rPr>
              <a:t>Презентация воспитателя</a:t>
            </a:r>
          </a:p>
          <a:p>
            <a:r>
              <a:rPr lang="ru-RU" sz="2400" i="1" dirty="0">
                <a:solidFill>
                  <a:srgbClr val="FF0000"/>
                </a:solidFill>
              </a:rPr>
              <a:t>ГБДОУ 65                                                       Приморского района СПб</a:t>
            </a:r>
          </a:p>
          <a:p>
            <a:pPr marL="0" indent="0">
              <a:buNone/>
            </a:pPr>
            <a:r>
              <a:rPr lang="ru-RU" sz="2400" i="1" dirty="0">
                <a:solidFill>
                  <a:srgbClr val="FF0000"/>
                </a:solidFill>
              </a:rPr>
              <a:t>                                                          Москвичевой Татьяны Викторовны.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1A0AAF2-B5F1-4296-93F1-4FD24293C4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255" y="1953490"/>
            <a:ext cx="4985008" cy="3788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6032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C32904-581C-4E19-AFDC-C3F3DD539C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1444671" y="969818"/>
            <a:ext cx="3404420" cy="1565564"/>
          </a:xfrm>
        </p:spPr>
        <p:txBody>
          <a:bodyPr/>
          <a:lstStyle/>
          <a:p>
            <a:r>
              <a:rPr lang="ru-RU" dirty="0"/>
              <a:t>	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5A8EF1-FDE6-4854-AB41-CE31152D5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Задачи : Познакомить </a:t>
            </a:r>
            <a:r>
              <a:rPr lang="ru-RU" sz="2400" b="1" dirty="0"/>
              <a:t>детей</a:t>
            </a:r>
            <a:r>
              <a:rPr lang="ru-RU" sz="2400" dirty="0"/>
              <a:t> </a:t>
            </a:r>
            <a:r>
              <a:rPr lang="ru-RU" sz="2400" dirty="0" err="1"/>
              <a:t>свидами</a:t>
            </a:r>
            <a:r>
              <a:rPr lang="ru-RU" sz="2400" dirty="0"/>
              <a:t> </a:t>
            </a:r>
            <a:r>
              <a:rPr lang="ru-RU" sz="2400" b="1" dirty="0"/>
              <a:t>живописи натюрморт</a:t>
            </a:r>
            <a:r>
              <a:rPr lang="ru-RU" sz="2400" dirty="0"/>
              <a:t>, </a:t>
            </a:r>
            <a:r>
              <a:rPr lang="ru-RU" sz="2400" b="1" dirty="0"/>
              <a:t>пейзаж</a:t>
            </a:r>
            <a:r>
              <a:rPr lang="ru-RU" sz="2400" dirty="0"/>
              <a:t>, </a:t>
            </a:r>
            <a:r>
              <a:rPr lang="ru-RU" sz="2400" b="1" dirty="0"/>
              <a:t>портрет</a:t>
            </a:r>
            <a:r>
              <a:rPr lang="ru-RU" sz="2400" dirty="0"/>
              <a:t>). 2. Учить понимать замысел произведения, его содержание. 3. Развивать умение видеть средства выразительности, используемые художником для передачи чувств и настроений. 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BC4F16DA-38D6-463D-9F62-9EA7924E81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4671" y="969819"/>
            <a:ext cx="3016493" cy="448385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060D79F-3EC8-4499-86B5-CF2B28BE0A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727" y="794846"/>
            <a:ext cx="3768438" cy="465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72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842DE4-CB69-4AA2-9E72-FF8E9FD91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669" y="304801"/>
            <a:ext cx="10762186" cy="1548954"/>
          </a:xfrm>
        </p:spPr>
        <p:txBody>
          <a:bodyPr>
            <a:noAutofit/>
          </a:bodyPr>
          <a:lstStyle/>
          <a:p>
            <a:r>
              <a:rPr lang="ru-RU" sz="2000" dirty="0"/>
              <a:t>Если видишь, на картине</a:t>
            </a:r>
            <a:br>
              <a:rPr lang="ru-RU" sz="2000" dirty="0"/>
            </a:br>
            <a:r>
              <a:rPr lang="ru-RU" sz="2000" dirty="0"/>
              <a:t>Нарисована река,</a:t>
            </a:r>
            <a:br>
              <a:rPr lang="ru-RU" sz="2000" dirty="0"/>
            </a:br>
            <a:r>
              <a:rPr lang="ru-RU" sz="2000" dirty="0"/>
              <a:t>Или ель и белый иней,</a:t>
            </a:r>
            <a:br>
              <a:rPr lang="ru-RU" sz="2000" dirty="0"/>
            </a:br>
            <a:r>
              <a:rPr lang="ru-RU" sz="2000" dirty="0"/>
              <a:t>Или сад и облака,</a:t>
            </a:r>
            <a:br>
              <a:rPr lang="ru-RU" sz="2000" dirty="0"/>
            </a:br>
            <a:r>
              <a:rPr lang="ru-RU" sz="2000" dirty="0"/>
              <a:t>Или снежная равнина,</a:t>
            </a:r>
            <a:br>
              <a:rPr lang="ru-RU" sz="2000" dirty="0"/>
            </a:br>
            <a:r>
              <a:rPr lang="ru-RU" sz="2000" dirty="0"/>
              <a:t>Или поле и шалаш, -</a:t>
            </a:r>
            <a:br>
              <a:rPr lang="ru-RU" sz="2000" dirty="0"/>
            </a:br>
            <a:r>
              <a:rPr lang="ru-RU" sz="2000" dirty="0"/>
              <a:t>Обязательно картина</a:t>
            </a:r>
            <a:br>
              <a:rPr lang="ru-RU" sz="2000" dirty="0"/>
            </a:br>
            <a:r>
              <a:rPr lang="ru-RU" sz="2000" dirty="0"/>
              <a:t>Называется пейзаж.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230F785-43E7-42D7-AEA2-34C3D273AA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433454" y="329824"/>
            <a:ext cx="7051964" cy="5033167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FA1EAC5-BD46-4FAA-B1AD-0A9AC35BF41D}"/>
              </a:ext>
            </a:extLst>
          </p:cNvPr>
          <p:cNvSpPr txBox="1"/>
          <p:nvPr/>
        </p:nvSpPr>
        <p:spPr>
          <a:xfrm>
            <a:off x="4100945" y="5465763"/>
            <a:ext cx="48332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ru.wikipedia.org/wiki/%D0%97%D0%BE%D0%BB%D0%BE%D1%82%D0%B0%D1%8F_%D0%BE%D1%81%D0%B5%D0%BD%D1%8C_(%D0%BA%D0%B0%D1%80%D1%82%D0%B8%D0%BD%D0%B0_%D0%9B%D0%B5%D0%B2%D0%B8%D1%82%D0%B0%D0%BD%D0%B0)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sa/3.0/"/>
              </a:rPr>
              <a:t>CC BY-SA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2090166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59A402-F9DA-49BD-A178-D4191EB23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238" y="180111"/>
            <a:ext cx="3976253" cy="1662546"/>
          </a:xfrm>
        </p:spPr>
        <p:txBody>
          <a:bodyPr>
            <a:noAutofit/>
          </a:bodyPr>
          <a:lstStyle/>
          <a:p>
            <a:r>
              <a:rPr lang="ru-RU" sz="2000" dirty="0"/>
              <a:t>Если видишь на картине Чашку кофе на столе, </a:t>
            </a:r>
            <a:br>
              <a:rPr lang="ru-RU" sz="2000" dirty="0"/>
            </a:br>
            <a:r>
              <a:rPr lang="ru-RU" sz="2000" dirty="0"/>
              <a:t>Или морс в большом графине, </a:t>
            </a:r>
            <a:br>
              <a:rPr lang="ru-RU" sz="2000" dirty="0"/>
            </a:br>
            <a:r>
              <a:rPr lang="ru-RU" sz="2000" dirty="0"/>
              <a:t>Или розу в хрустале, </a:t>
            </a:r>
            <a:br>
              <a:rPr lang="ru-RU" sz="2000" dirty="0"/>
            </a:br>
            <a:r>
              <a:rPr lang="ru-RU" sz="2000" dirty="0"/>
              <a:t>Или бронзовую вазу, </a:t>
            </a:r>
            <a:br>
              <a:rPr lang="ru-RU" sz="2000" dirty="0"/>
            </a:br>
            <a:r>
              <a:rPr lang="ru-RU" sz="2000" dirty="0"/>
              <a:t>Или грушу или торт, </a:t>
            </a:r>
            <a:br>
              <a:rPr lang="ru-RU" sz="2000" dirty="0"/>
            </a:br>
            <a:r>
              <a:rPr lang="ru-RU" sz="2000" dirty="0"/>
              <a:t>Или все предметы сразу, - Знай, что это натюрморт</a:t>
            </a:r>
            <a:r>
              <a:rPr lang="ru-RU" sz="2400" dirty="0"/>
              <a:t>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6F6CF2B-ACB2-436B-96B2-065D2A55E6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239492" y="180111"/>
            <a:ext cx="7426038" cy="533083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E5A67C9-1C0B-40FF-8779-02D83254F5E8}"/>
              </a:ext>
            </a:extLst>
          </p:cNvPr>
          <p:cNvSpPr txBox="1"/>
          <p:nvPr/>
        </p:nvSpPr>
        <p:spPr>
          <a:xfrm>
            <a:off x="4835236" y="6160206"/>
            <a:ext cx="68302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commons.wikimedia.org/wiki/File:Still_Life_with_Fruit_and_Champagne.JPG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sa/3.0/"/>
              </a:rPr>
              <a:t>CC BY-SA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3697670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585C22-E4F5-44ED-8018-7BAC2AAEE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837" y="344773"/>
            <a:ext cx="4281281" cy="144902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Bahnschrift Light" panose="020B0502040204020203" pitchFamily="34" charset="0"/>
              </a:rPr>
              <a:t>Если видишь, что с картины Смотрит кто-нибудь из нас, </a:t>
            </a:r>
            <a:br>
              <a:rPr lang="ru-RU" sz="2000" dirty="0">
                <a:latin typeface="Bahnschrift Light" panose="020B0502040204020203" pitchFamily="34" charset="0"/>
              </a:rPr>
            </a:br>
            <a:r>
              <a:rPr lang="ru-RU" sz="2000" dirty="0">
                <a:latin typeface="Bahnschrift Light" panose="020B0502040204020203" pitchFamily="34" charset="0"/>
              </a:rPr>
              <a:t>- Или принц в плаще старинном, Или в робе верхолаз, </a:t>
            </a:r>
            <a:br>
              <a:rPr lang="ru-RU" sz="2000" dirty="0">
                <a:latin typeface="Bahnschrift Light" panose="020B0502040204020203" pitchFamily="34" charset="0"/>
              </a:rPr>
            </a:br>
            <a:r>
              <a:rPr lang="ru-RU" sz="2000" dirty="0">
                <a:latin typeface="Bahnschrift Light" panose="020B0502040204020203" pitchFamily="34" charset="0"/>
              </a:rPr>
              <a:t>Летчик или балерина, Или Колька, твой сосед, - Обязательно картина Называется портрет.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CF77ABB-D26C-4E5F-ABF4-C31F2D8FC6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60891" y="0"/>
            <a:ext cx="3948545" cy="5476086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49E45C-EDE1-490E-9450-CEBF22D55485}"/>
              </a:ext>
            </a:extLst>
          </p:cNvPr>
          <p:cNvSpPr txBox="1"/>
          <p:nvPr/>
        </p:nvSpPr>
        <p:spPr>
          <a:xfrm>
            <a:off x="6248400" y="5693020"/>
            <a:ext cx="37961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ru.wikipedia.org/wiki/%D0%9F%D0%BE%D1%80%D1%82%D1%80%D0%B5%D1%82_%D0%B0%D0%BA%D1%82%D1%80%D0%B8%D1%81%D1%8B_%D0%96%D0%B0%D0%BD%D0%BD%D1%8B_%D0%A1%D0%B0%D0%BC%D0%B0%D1%80%D0%B8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sa/3.0/"/>
              </a:rPr>
              <a:t>CC BY-SA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3908450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810BE9-6FE8-487B-8DA0-6964F32940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704" y="210450"/>
            <a:ext cx="10740061" cy="1628902"/>
          </a:xfrm>
        </p:spPr>
        <p:txBody>
          <a:bodyPr>
            <a:normAutofit/>
          </a:bodyPr>
          <a:lstStyle/>
          <a:p>
            <a:r>
              <a:rPr lang="ru-RU" sz="2000" b="1" dirty="0"/>
              <a:t>Пейзаж</a:t>
            </a:r>
            <a:r>
              <a:rPr lang="ru-RU" sz="2000" dirty="0"/>
              <a:t> – изображение какой-либо местности, картин природы: рек, гор, полей, лесов, села или города; бывает архитектурный, городской, деревенский, морской исторический и фантастический пейзаж.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13FF67D-57A3-4149-BE7F-FD2E5F3107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 rot="10800000" flipV="1">
            <a:off x="4062333" y="1290794"/>
            <a:ext cx="5731825" cy="427641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1A8D5FD-D4D4-43AD-991E-AB0F6440D8C1}"/>
              </a:ext>
            </a:extLst>
          </p:cNvPr>
          <p:cNvSpPr txBox="1"/>
          <p:nvPr/>
        </p:nvSpPr>
        <p:spPr>
          <a:xfrm flipV="1">
            <a:off x="2090493" y="794069"/>
            <a:ext cx="63558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ru.wikipedia.org/wiki/%D0%9E%D0%B7%D0%B5%D1%80%D0%BE_(%D0%BA%D0%B0%D1%80%D1%82%D0%B8%D0%BD%D0%B0_%D0%9B%D0%B5%D0%B2%D0%B8%D1%82%D0%B0%D0%BD%D0%B0)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sa/3.0/"/>
              </a:rPr>
              <a:t>CC BY-SA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1572819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74F3BD-F6BA-4E5D-AE72-FE8DE8A97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853" y="1"/>
            <a:ext cx="4736892" cy="1528996"/>
          </a:xfrm>
        </p:spPr>
        <p:txBody>
          <a:bodyPr>
            <a:noAutofit/>
          </a:bodyPr>
          <a:lstStyle/>
          <a:p>
            <a:r>
              <a:rPr lang="ru-RU" sz="2000" dirty="0"/>
              <a:t>Портрет. Этот жанр распространен не только в живописи, но и в скульптуре, графике и т.д.</a:t>
            </a:r>
            <a:br>
              <a:rPr lang="ru-RU" sz="2000" dirty="0"/>
            </a:br>
            <a:r>
              <a:rPr lang="ru-RU" sz="2000" dirty="0"/>
              <a:t> Главные требования, предъявляемые к портрету, – передача внешнего сходства и раскрытие внутреннего мира,  характера человека.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D5E8A8A-69CD-43A6-BC2C-8A9C7FF378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3280943"/>
              </p:ext>
            </p:extLst>
          </p:nvPr>
        </p:nvGraphicFramePr>
        <p:xfrm>
          <a:off x="344775" y="3252865"/>
          <a:ext cx="194871" cy="4547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939995C-DFE3-4B84-9075-360D3270ABC3}"/>
              </a:ext>
            </a:extLst>
          </p:cNvPr>
          <p:cNvSpPr txBox="1"/>
          <p:nvPr/>
        </p:nvSpPr>
        <p:spPr>
          <a:xfrm>
            <a:off x="858982" y="6251738"/>
            <a:ext cx="195349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7" tooltip="https://ru.wikipedia.org/wiki/%D0%94%D0%B5%D0%B2%D0%BE%D1%87%D0%BA%D0%B0_%D1%81_%D0%BF%D0%B5%D1%80%D1%81%D0%B8%D0%BA%D0%B0%D0%BC%D0%B8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8" tooltip="https://creativecommons.org/licenses/by-sa/3.0/"/>
              </a:rPr>
              <a:t>CC BY-SA</a:t>
            </a:r>
            <a:endParaRPr lang="ru-RU" sz="90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255B1CF-B52F-48F8-A8DF-2F19654A30D2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5610398" y="386642"/>
            <a:ext cx="4103318" cy="54294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4AD72B1-2B22-448A-9D14-6EB36E7CE107}"/>
              </a:ext>
            </a:extLst>
          </p:cNvPr>
          <p:cNvSpPr txBox="1"/>
          <p:nvPr/>
        </p:nvSpPr>
        <p:spPr>
          <a:xfrm>
            <a:off x="5610398" y="6724650"/>
            <a:ext cx="43854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10" tooltip="https://commons.wikimedia.org/wiki/File:Ilya_Repin_-_Dragonfly._Painter's_daughter_portrait_-_Google_Art_Project.jpg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8" tooltip="https://creativecommons.org/licenses/by-sa/3.0/"/>
              </a:rPr>
              <a:t>CC BY-SA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1628508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BC68F6-4CCD-41EF-AF2E-C91177DABE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082" y="3974"/>
            <a:ext cx="9607661" cy="1652664"/>
          </a:xfrm>
        </p:spPr>
        <p:txBody>
          <a:bodyPr>
            <a:normAutofit fontScale="90000"/>
          </a:bodyPr>
          <a:lstStyle/>
          <a:p>
            <a:r>
              <a:rPr lang="ru-RU" sz="2000" dirty="0"/>
              <a:t>Как вы назвали такой натюрморт?</a:t>
            </a:r>
            <a:br>
              <a:rPr lang="ru-RU" sz="2000" dirty="0"/>
            </a:br>
            <a:r>
              <a:rPr lang="ru-RU" sz="2000" dirty="0"/>
              <a:t>Цветочный.</a:t>
            </a:r>
            <a:br>
              <a:rPr lang="ru-RU" sz="2000" dirty="0"/>
            </a:br>
            <a:r>
              <a:rPr lang="ru-RU" sz="2000" dirty="0"/>
              <a:t>Кухонный. </a:t>
            </a:r>
            <a:br>
              <a:rPr lang="ru-RU" sz="2000" dirty="0"/>
            </a:br>
            <a:r>
              <a:rPr lang="ru-RU" sz="2000" dirty="0"/>
              <a:t>Рыбный. </a:t>
            </a:r>
            <a:br>
              <a:rPr lang="ru-RU" sz="2000" dirty="0"/>
            </a:br>
            <a:r>
              <a:rPr lang="ru-RU" sz="2000" dirty="0"/>
              <a:t>Роскошный. </a:t>
            </a:r>
            <a:br>
              <a:rPr lang="ru-RU" sz="2000" dirty="0"/>
            </a:br>
            <a:r>
              <a:rPr lang="ru-RU" sz="2000" dirty="0"/>
              <a:t>Охотничий. </a:t>
            </a:r>
            <a:br>
              <a:rPr lang="ru-RU" sz="2000" dirty="0"/>
            </a:br>
            <a:r>
              <a:rPr lang="ru-RU" sz="2000" dirty="0"/>
              <a:t>Цветочно-фруктовый.(так определяли ГОЛЛАНДЦЫ)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A5A9FC8-2A28-43F0-8D5F-42A7510D3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47191" y="2452255"/>
            <a:ext cx="4645152" cy="369237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81AC8646-9D62-4616-9D3C-48C4279D19C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246909" y="2023142"/>
            <a:ext cx="2878888" cy="3512109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1820F5D3-F6B9-4A7A-8210-872610738F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12362" y="2451656"/>
            <a:ext cx="4642490" cy="373584"/>
          </a:xfrm>
        </p:spPr>
        <p:txBody>
          <a:bodyPr>
            <a:normAutofit fontScale="92500" lnSpcReduction="10000"/>
          </a:bodyPr>
          <a:lstStyle/>
          <a:p>
            <a:endParaRPr lang="ru-RU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527EE6F5-C4C4-4938-9311-5E71A561928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640751" y="1871463"/>
            <a:ext cx="3245304" cy="3663788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F28FCD-623C-43F1-9B59-D58B955CAC97}"/>
              </a:ext>
            </a:extLst>
          </p:cNvPr>
          <p:cNvSpPr txBox="1"/>
          <p:nvPr/>
        </p:nvSpPr>
        <p:spPr>
          <a:xfrm>
            <a:off x="7565895" y="5459413"/>
            <a:ext cx="2337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5" tooltip="http://commons.wikimedia.org/wiki/File:Samuel_John_Peploe_-_Pink_Roses,_Chinese_Vase_-_Google_Art_Project.jpg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6" tooltip="https://creativecommons.org/licenses/by-sa/3.0/"/>
              </a:rPr>
              <a:t>CC BY-SA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222775963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TM10001114[[fn=Галерея]]</Template>
  <TotalTime>613</TotalTime>
  <Words>375</Words>
  <Application>Microsoft Office PowerPoint</Application>
  <PresentationFormat>Широкоэкранный</PresentationFormat>
  <Paragraphs>19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Black</vt:lpstr>
      <vt:lpstr>Bahnschrift Light</vt:lpstr>
      <vt:lpstr>Gill Sans MT</vt:lpstr>
      <vt:lpstr>Галерея</vt:lpstr>
      <vt:lpstr>Что мы знаем О КАРТИНАХ.</vt:lpstr>
      <vt:lpstr> </vt:lpstr>
      <vt:lpstr>Если видишь, на картине Нарисована река, Или ель и белый иней, Или сад и облака, Или снежная равнина, Или поле и шалаш, - Обязательно картина Называется пейзаж.</vt:lpstr>
      <vt:lpstr>Если видишь на картине Чашку кофе на столе,  Или морс в большом графине,  Или розу в хрустале,  Или бронзовую вазу,  Или грушу или торт,  Или все предметы сразу, - Знай, что это натюрморт.</vt:lpstr>
      <vt:lpstr>Если видишь, что с картины Смотрит кто-нибудь из нас,  - Или принц в плаще старинном, Или в робе верхолаз,  Летчик или балерина, Или Колька, твой сосед, - Обязательно картина Называется портрет.</vt:lpstr>
      <vt:lpstr>Пейзаж – изображение какой-либо местности, картин природы: рек, гор, полей, лесов, села или города; бывает архитектурный, городской, деревенский, морской исторический и фантастический пейзаж.</vt:lpstr>
      <vt:lpstr>Портрет. Этот жанр распространен не только в живописи, но и в скульптуре, графике и т.д.  Главные требования, предъявляемые к портрету, – передача внешнего сходства и раскрытие внутреннего мира,  характера человека.</vt:lpstr>
      <vt:lpstr>Как вы назвали такой натюрморт? Цветочный. Кухонный.  Рыбный.  Роскошный.  Охотничий.  Цветочно-фруктовый.(так определяли ГОЛЛАНДЦЫ)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tm1tm@outlook.com</dc:creator>
  <cp:lastModifiedBy>tm1tm@outlook.com</cp:lastModifiedBy>
  <cp:revision>19</cp:revision>
  <dcterms:created xsi:type="dcterms:W3CDTF">2020-09-17T14:12:36Z</dcterms:created>
  <dcterms:modified xsi:type="dcterms:W3CDTF">2020-09-18T17:18:34Z</dcterms:modified>
</cp:coreProperties>
</file>