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52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5127F466-CA5D-46C8-A58C-2D3BE3F5ED7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127F466-CA5D-46C8-A58C-2D3BE3F5ED7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127F466-CA5D-46C8-A58C-2D3BE3F5ED7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63833859-55FC-470F-BB35-26BEA50F14A3}"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5127F466-CA5D-46C8-A58C-2D3BE3F5ED7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75000"/>
          </a:schemeClr>
        </a:soli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3833859-55FC-470F-BB35-26BEA50F14A3}" type="datetimeFigureOut">
              <a:rPr lang="ru-RU" smtClean="0"/>
              <a:pPr/>
              <a:t>18.09.2020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5127F466-CA5D-46C8-A58C-2D3BE3F5ED7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052736"/>
            <a:ext cx="7851648" cy="1368152"/>
          </a:xfrm>
        </p:spPr>
        <p:txBody>
          <a:bodyPr/>
          <a:lstStyle/>
          <a:p>
            <a:r>
              <a:rPr lang="ru-RU" b="1" i="1" dirty="0" smtClean="0">
                <a:solidFill>
                  <a:schemeClr val="accent1">
                    <a:lumMod val="75000"/>
                  </a:schemeClr>
                </a:solidFill>
              </a:rPr>
              <a:t>Дикие </a:t>
            </a:r>
            <a:r>
              <a:rPr lang="ru-RU" b="1" i="1" dirty="0" smtClean="0">
                <a:solidFill>
                  <a:schemeClr val="accent1">
                    <a:lumMod val="75000"/>
                  </a:schemeClr>
                </a:solidFill>
              </a:rPr>
              <a:t>животные России</a:t>
            </a:r>
            <a:endParaRPr lang="ru-RU" b="1" i="1" dirty="0">
              <a:solidFill>
                <a:schemeClr val="accent1">
                  <a:lumMod val="75000"/>
                </a:schemeClr>
              </a:solidFill>
            </a:endParaRPr>
          </a:p>
        </p:txBody>
      </p:sp>
      <p:sp>
        <p:nvSpPr>
          <p:cNvPr id="3" name="Подзаголовок 2"/>
          <p:cNvSpPr>
            <a:spLocks noGrp="1"/>
          </p:cNvSpPr>
          <p:nvPr>
            <p:ph type="subTitle" idx="1"/>
          </p:nvPr>
        </p:nvSpPr>
        <p:spPr/>
        <p:txBody>
          <a:bodyPr>
            <a:normAutofit fontScale="92500" lnSpcReduction="10000"/>
          </a:bodyPr>
          <a:lstStyle/>
          <a:p>
            <a:r>
              <a:rPr lang="ru-RU" dirty="0" smtClean="0"/>
              <a:t>                </a:t>
            </a:r>
            <a:r>
              <a:rPr lang="ru-RU" dirty="0" smtClean="0"/>
              <a:t> </a:t>
            </a:r>
          </a:p>
          <a:p>
            <a:endParaRPr lang="ru-RU" b="1" dirty="0"/>
          </a:p>
          <a:p>
            <a:r>
              <a:rPr lang="ru-RU" b="1" dirty="0" smtClean="0">
                <a:solidFill>
                  <a:srgbClr val="002060"/>
                </a:solidFill>
              </a:rPr>
              <a:t>Составила</a:t>
            </a:r>
            <a:r>
              <a:rPr lang="ru-RU" b="1" dirty="0" smtClean="0">
                <a:solidFill>
                  <a:srgbClr val="002060"/>
                </a:solidFill>
              </a:rPr>
              <a:t>: </a:t>
            </a:r>
            <a:r>
              <a:rPr lang="ru-RU" b="1" i="1" dirty="0" err="1">
                <a:solidFill>
                  <a:srgbClr val="002060"/>
                </a:solidFill>
              </a:rPr>
              <a:t>Ш</a:t>
            </a:r>
            <a:r>
              <a:rPr lang="ru-RU" b="1" i="1" dirty="0" err="1" smtClean="0">
                <a:solidFill>
                  <a:srgbClr val="002060"/>
                </a:solidFill>
              </a:rPr>
              <a:t>агиева</a:t>
            </a:r>
            <a:r>
              <a:rPr lang="ru-RU" b="1" i="1" dirty="0" smtClean="0">
                <a:solidFill>
                  <a:srgbClr val="002060"/>
                </a:solidFill>
              </a:rPr>
              <a:t> Л.И.</a:t>
            </a:r>
          </a:p>
          <a:p>
            <a:r>
              <a:rPr lang="ru-RU" b="1" dirty="0" smtClean="0">
                <a:solidFill>
                  <a:srgbClr val="002060"/>
                </a:solidFill>
              </a:rPr>
              <a:t>                    МБДОУ </a:t>
            </a:r>
            <a:r>
              <a:rPr lang="ru-RU" b="1" dirty="0" err="1" smtClean="0">
                <a:solidFill>
                  <a:srgbClr val="002060"/>
                </a:solidFill>
              </a:rPr>
              <a:t>д</a:t>
            </a:r>
            <a:r>
              <a:rPr lang="ru-RU" b="1" dirty="0" smtClean="0">
                <a:solidFill>
                  <a:srgbClr val="002060"/>
                </a:solidFill>
              </a:rPr>
              <a:t>/с «Светлячок»</a:t>
            </a:r>
            <a:endParaRPr lang="ru-RU" b="1" dirty="0">
              <a:solidFill>
                <a:srgbClr val="00206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600" b="1" dirty="0" smtClean="0"/>
              <a:t>Бобр </a:t>
            </a:r>
            <a:r>
              <a:rPr lang="ru-RU" sz="1600" b="1" dirty="0"/>
              <a:t>– относится к семейству грызунов. Он является самым крупным грызуном на территории России и </a:t>
            </a:r>
            <a:r>
              <a:rPr lang="ru-RU" sz="1600" b="1" dirty="0" smtClean="0"/>
              <a:t>Европы. Бобр </a:t>
            </a:r>
            <a:r>
              <a:rPr lang="ru-RU" sz="1600" b="1" dirty="0"/>
              <a:t>большую часть времени проводя в воде. </a:t>
            </a:r>
            <a:r>
              <a:rPr lang="ru-RU" sz="1600" b="1" dirty="0" smtClean="0"/>
              <a:t>Живут </a:t>
            </a:r>
            <a:r>
              <a:rPr lang="ru-RU" sz="1600" b="1" dirty="0"/>
              <a:t>бобры в норах, если нет возможности вырыть нору, бобр строит </a:t>
            </a:r>
            <a:r>
              <a:rPr lang="ru-RU" sz="1600" b="1" dirty="0" smtClean="0"/>
              <a:t>хатку. Бобры </a:t>
            </a:r>
            <a:r>
              <a:rPr lang="ru-RU" sz="1600" b="1" dirty="0"/>
              <a:t>активны ночью, а днём они спят в своих жилищах. Питаются бобры растительной пищей, на зиму они делают запасы и в течении всей зимы не покидают своих </a:t>
            </a:r>
            <a:r>
              <a:rPr lang="ru-RU" sz="1600" b="1" dirty="0" smtClean="0"/>
              <a:t>убежищ.</a:t>
            </a:r>
            <a:r>
              <a:rPr lang="ru-RU" sz="1600" dirty="0"/>
              <a:t/>
            </a:r>
            <a:br>
              <a:rPr lang="ru-RU" sz="1600" dirty="0"/>
            </a:br>
            <a:endParaRPr lang="ru-RU" sz="1600" dirty="0"/>
          </a:p>
        </p:txBody>
      </p:sp>
      <p:pic>
        <p:nvPicPr>
          <p:cNvPr id="4" name="Содержимое 3" descr="photo_bobra_06.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71472" y="1935163"/>
            <a:ext cx="8072493" cy="4389437"/>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b="1" dirty="0" smtClean="0"/>
              <a:t>Этих маленьких зверьков с колючками на спинке легко узнать. Острые колючки спасают ежей от врагов – лисиц, волков и др. Почует еж опасность, свернется в клубок. Ежи живут в степях, на лугах, в лесах, их можно встретить в садах, городских скверах. Ежи питаются насекомыми, червями и лягушками, ловят мышей и даже ящериц, змей. Едят они и ягоды и плоды.</a:t>
            </a:r>
            <a:endParaRPr lang="ru-RU" sz="1800" b="1" dirty="0"/>
          </a:p>
        </p:txBody>
      </p:sp>
      <p:pic>
        <p:nvPicPr>
          <p:cNvPr id="4" name="Содержимое 3" descr="images.jpg"/>
          <p:cNvPicPr>
            <a:picLocks noGrp="1" noChangeAspect="1"/>
          </p:cNvPicPr>
          <p:nvPr>
            <p:ph idx="1"/>
          </p:nvPr>
        </p:nvPicPr>
        <p:blipFill>
          <a:blip r:embed="rId2"/>
          <a:stretch>
            <a:fillRect/>
          </a:stretch>
        </p:blipFill>
        <p:spPr>
          <a:xfrm>
            <a:off x="785786" y="1928802"/>
            <a:ext cx="7715304" cy="421484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r>
              <a:rPr lang="ru-RU" sz="1800" dirty="0" smtClean="0"/>
              <a:t>Белка- млекопитающее животное,  живёт на дереве ,в дупле.  В основном, белка питается орехами, желудями, семенами хвойных деревьев</a:t>
            </a:r>
            <a:endParaRPr lang="ru-RU" sz="1800" dirty="0"/>
          </a:p>
        </p:txBody>
      </p:sp>
      <p:pic>
        <p:nvPicPr>
          <p:cNvPr id="4" name="Содержимое 3" descr="1414597370_66092987_1288709034_f52.jpg"/>
          <p:cNvPicPr>
            <a:picLocks noGrp="1" noChangeAspect="1"/>
          </p:cNvPicPr>
          <p:nvPr>
            <p:ph idx="1"/>
          </p:nvPr>
        </p:nvPicPr>
        <p:blipFill>
          <a:blip r:embed="rId2"/>
          <a:stretch>
            <a:fillRect/>
          </a:stretch>
        </p:blipFill>
        <p:spPr>
          <a:xfrm>
            <a:off x="714348" y="1500174"/>
            <a:ext cx="7786742" cy="4344207"/>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2800" b="1" dirty="0" smtClean="0"/>
              <a:t>Дикие животные – это животные, которые живут в лесу , сами о себе заботятся, сами добывают себе еду. </a:t>
            </a:r>
            <a:endParaRPr lang="ru-RU" sz="2800" b="1" dirty="0"/>
          </a:p>
        </p:txBody>
      </p:sp>
      <p:pic>
        <p:nvPicPr>
          <p:cNvPr id="4" name="Содержимое 3" descr="images.jpg"/>
          <p:cNvPicPr>
            <a:picLocks noGrp="1" noChangeAspect="1"/>
          </p:cNvPicPr>
          <p:nvPr>
            <p:ph idx="1"/>
          </p:nvPr>
        </p:nvPicPr>
        <p:blipFill>
          <a:blip r:embed="rId2"/>
          <a:stretch>
            <a:fillRect/>
          </a:stretch>
        </p:blipFill>
        <p:spPr>
          <a:xfrm rot="21062276">
            <a:off x="285720" y="2000240"/>
            <a:ext cx="2466975" cy="1847850"/>
          </a:xfrm>
        </p:spPr>
      </p:pic>
      <p:pic>
        <p:nvPicPr>
          <p:cNvPr id="5" name="Рисунок 4" descr="photo_losya_01.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20917531">
            <a:off x="714348" y="4071942"/>
            <a:ext cx="2571768" cy="2214578"/>
          </a:xfrm>
          <a:prstGeom prst="rect">
            <a:avLst/>
          </a:prstGeom>
        </p:spPr>
      </p:pic>
      <p:pic>
        <p:nvPicPr>
          <p:cNvPr id="6" name="Рисунок 5" descr="photo_volkov_0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458728">
            <a:off x="6429388" y="1785926"/>
            <a:ext cx="2428892" cy="1928826"/>
          </a:xfrm>
          <a:prstGeom prst="rect">
            <a:avLst/>
          </a:prstGeom>
        </p:spPr>
      </p:pic>
      <p:pic>
        <p:nvPicPr>
          <p:cNvPr id="7" name="Рисунок 6" descr="photo_medvedej_09.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675104">
            <a:off x="6000760" y="4143380"/>
            <a:ext cx="2500330" cy="2286016"/>
          </a:xfrm>
          <a:prstGeom prst="rect">
            <a:avLst/>
          </a:prstGeom>
        </p:spPr>
      </p:pic>
      <p:pic>
        <p:nvPicPr>
          <p:cNvPr id="8" name="Рисунок 7" descr="photo_lisy_02.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21181162">
            <a:off x="3286116" y="1928802"/>
            <a:ext cx="2428892" cy="2000264"/>
          </a:xfrm>
          <a:prstGeom prst="rect">
            <a:avLst/>
          </a:prstGeom>
        </p:spPr>
      </p:pic>
      <p:pic>
        <p:nvPicPr>
          <p:cNvPr id="9" name="Рисунок 8" descr="photo_zajca_13.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57554" y="4429132"/>
            <a:ext cx="2428892" cy="1785950"/>
          </a:xfrm>
          <a:prstGeom prst="rect">
            <a:avLst/>
          </a:prstGeom>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1600" b="1" dirty="0"/>
              <a:t>Бурый медведь — это обитатель лесов лесное животное</a:t>
            </a:r>
            <a:r>
              <a:rPr lang="ru-RU" sz="1600" b="1" dirty="0" smtClean="0"/>
              <a:t>. </a:t>
            </a:r>
            <a:r>
              <a:rPr lang="ru-RU" sz="1600" b="1" dirty="0"/>
              <a:t>Бурый медведь может питаться как растительной пищей, так и охотится на других </a:t>
            </a:r>
            <a:r>
              <a:rPr lang="ru-RU" sz="1600" b="1" dirty="0" smtClean="0"/>
              <a:t>животных (различные </a:t>
            </a:r>
            <a:r>
              <a:rPr lang="ru-RU" sz="1600" b="1" dirty="0"/>
              <a:t>ягоды, орехи, </a:t>
            </a:r>
            <a:r>
              <a:rPr lang="ru-RU" sz="1600" b="1" dirty="0" smtClean="0"/>
              <a:t>корни, рыбу </a:t>
            </a:r>
            <a:r>
              <a:rPr lang="ru-RU" sz="1600" b="1" dirty="0"/>
              <a:t>и так далее. </a:t>
            </a:r>
            <a:r>
              <a:rPr lang="ru-RU" sz="1600" b="1" dirty="0" smtClean="0"/>
              <a:t>) Так </a:t>
            </a:r>
            <a:r>
              <a:rPr lang="ru-RU" sz="1600" b="1" dirty="0"/>
              <a:t>как медведь неуклюж и не может быстро </a:t>
            </a:r>
            <a:r>
              <a:rPr lang="ru-RU" sz="1600" b="1" dirty="0" smtClean="0"/>
              <a:t>бегать.</a:t>
            </a:r>
            <a:r>
              <a:rPr lang="ru-RU" sz="1600" b="1" dirty="0"/>
              <a:t/>
            </a:r>
            <a:br>
              <a:rPr lang="ru-RU" sz="1600" b="1" dirty="0"/>
            </a:br>
            <a:r>
              <a:rPr lang="ru-RU" sz="1600" b="1" dirty="0"/>
              <a:t>Зимой медведи впадают в спячку до весны. Для этого они оборудуют берлоги в </a:t>
            </a:r>
            <a:r>
              <a:rPr lang="ru-RU" sz="1600" b="1" dirty="0" smtClean="0"/>
              <a:t>ямах.</a:t>
            </a:r>
            <a:endParaRPr lang="ru-RU" sz="1600" b="1" dirty="0"/>
          </a:p>
        </p:txBody>
      </p:sp>
      <p:pic>
        <p:nvPicPr>
          <p:cNvPr id="4" name="Содержимое 3" descr="photo_medvedej_09.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71472" y="1935163"/>
            <a:ext cx="8286808" cy="438943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857256"/>
          </a:xfrm>
        </p:spPr>
        <p:txBody>
          <a:bodyPr>
            <a:noAutofit/>
          </a:bodyPr>
          <a:lstStyle/>
          <a:p>
            <a:r>
              <a:rPr lang="ru-RU" sz="2000" b="1" dirty="0" smtClean="0"/>
              <a:t>Волки </a:t>
            </a:r>
            <a:r>
              <a:rPr lang="ru-RU" sz="2000" b="1" dirty="0"/>
              <a:t>— стайные хищники, своей преданностью стае они могут дать пример людям</a:t>
            </a:r>
            <a:r>
              <a:rPr lang="ru-RU" sz="2000" b="1" dirty="0" smtClean="0"/>
              <a:t>. </a:t>
            </a:r>
            <a:r>
              <a:rPr lang="ru-RU" sz="2000" b="1" dirty="0"/>
              <a:t>Основная добыча волка – крупные копытные</a:t>
            </a:r>
            <a:r>
              <a:rPr lang="ru-RU" sz="2000" b="1" dirty="0" smtClean="0"/>
              <a:t>.</a:t>
            </a:r>
            <a:br>
              <a:rPr lang="ru-RU" sz="2000" b="1" dirty="0" smtClean="0"/>
            </a:br>
            <a:endParaRPr lang="ru-RU" sz="2000" b="1" dirty="0"/>
          </a:p>
        </p:txBody>
      </p:sp>
      <p:pic>
        <p:nvPicPr>
          <p:cNvPr id="4" name="Содержимое 3" descr="photo_volkov_05.jpg"/>
          <p:cNvPicPr>
            <a:picLocks noGrp="1" noChangeAspect="1"/>
          </p:cNvPicPr>
          <p:nvPr>
            <p:ph idx="1"/>
          </p:nvPr>
        </p:nvPicPr>
        <p:blipFill>
          <a:blip r:embed="rId2"/>
          <a:stretch>
            <a:fillRect/>
          </a:stretch>
        </p:blipFill>
        <p:spPr>
          <a:xfrm>
            <a:off x="642910" y="1357299"/>
            <a:ext cx="7786742" cy="496730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400" dirty="0" smtClean="0"/>
              <a:t>\</a:t>
            </a:r>
            <a:br>
              <a:rPr lang="ru-RU" sz="1400" dirty="0" smtClean="0"/>
            </a:br>
            <a:r>
              <a:rPr lang="ru-RU" sz="1400" dirty="0"/>
              <a:t/>
            </a:r>
            <a:br>
              <a:rPr lang="ru-RU" sz="1400" dirty="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800" b="1" dirty="0" smtClean="0"/>
              <a:t>Лиса </a:t>
            </a:r>
            <a:r>
              <a:rPr lang="ru-RU" sz="1800" b="1" dirty="0"/>
              <a:t>– имеет славу очень хитрого зверя</a:t>
            </a:r>
            <a:r>
              <a:rPr lang="ru-RU" sz="1800" b="1" dirty="0" smtClean="0"/>
              <a:t>. </a:t>
            </a:r>
            <a:r>
              <a:rPr lang="ru-RU" sz="1800" b="1" dirty="0"/>
              <a:t>Они питаются мелкими грызунами, поэтому их часто можно встретить около человеческих поселений, где грызунов больше</a:t>
            </a:r>
            <a:r>
              <a:rPr lang="ru-RU" sz="1800" b="1" dirty="0" smtClean="0"/>
              <a:t>. </a:t>
            </a:r>
            <a:r>
              <a:rPr lang="ru-RU" sz="1800" b="1" dirty="0"/>
              <a:t>Но не только грызуны составляют её рацион, она может охотится на мелких птиц, попробовать поймать зайца, но это ей сделать трудно, так как зайцы быстрее лис</a:t>
            </a:r>
            <a:r>
              <a:rPr lang="ru-RU" sz="1800" b="1" dirty="0" smtClean="0"/>
              <a:t>. </a:t>
            </a:r>
            <a:r>
              <a:rPr lang="ru-RU" sz="1800" b="1" dirty="0"/>
              <a:t/>
            </a:r>
            <a:br>
              <a:rPr lang="ru-RU" sz="1800" b="1" dirty="0"/>
            </a:br>
            <a:r>
              <a:rPr lang="ru-RU" sz="1800" b="1" dirty="0"/>
              <a:t>Лиса – это очень любопытное создание. </a:t>
            </a:r>
            <a:br>
              <a:rPr lang="ru-RU" sz="1800" b="1" dirty="0"/>
            </a:br>
            <a:r>
              <a:rPr lang="ru-RU" sz="1400" dirty="0"/>
              <a:t/>
            </a:r>
            <a:br>
              <a:rPr lang="ru-RU" sz="1400" dirty="0"/>
            </a:br>
            <a:r>
              <a:rPr lang="ru-RU" sz="1400" dirty="0" smtClean="0"/>
              <a:t/>
            </a:r>
            <a:br>
              <a:rPr lang="ru-RU" sz="1400" dirty="0" smtClean="0"/>
            </a:br>
            <a:endParaRPr lang="ru-RU" sz="1400" dirty="0"/>
          </a:p>
        </p:txBody>
      </p:sp>
      <p:pic>
        <p:nvPicPr>
          <p:cNvPr id="4" name="Содержимое 3" descr="photo_lisy_02.jpg"/>
          <p:cNvPicPr>
            <a:picLocks noGrp="1" noChangeAspect="1"/>
          </p:cNvPicPr>
          <p:nvPr>
            <p:ph idx="1"/>
          </p:nvPr>
        </p:nvPicPr>
        <p:blipFill>
          <a:blip r:embed="rId2"/>
          <a:stretch>
            <a:fillRect/>
          </a:stretch>
        </p:blipFill>
        <p:spPr>
          <a:xfrm>
            <a:off x="714348" y="1714487"/>
            <a:ext cx="7929618" cy="461011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a:bodyPr>
          <a:lstStyle/>
          <a:p>
            <a:r>
              <a:rPr lang="ru-RU" sz="1600" b="1" dirty="0"/>
              <a:t>Кабан – это дикие свиньи</a:t>
            </a:r>
            <a:r>
              <a:rPr lang="ru-RU" sz="1600" b="1" dirty="0" smtClean="0"/>
              <a:t>. </a:t>
            </a:r>
            <a:r>
              <a:rPr lang="ru-RU" sz="1600" b="1" dirty="0"/>
              <a:t>Питаются кабаны всем, что найдут в земле. Это могут быть разные корни, черви и личинки насекомых, опавшие фрукты, жёлуди, каштаны и так далее. Если кабан чувствует угрозу, то он становится очень </a:t>
            </a:r>
            <a:r>
              <a:rPr lang="ru-RU" sz="1600" b="1" dirty="0" smtClean="0"/>
              <a:t>опасным.</a:t>
            </a:r>
            <a:endParaRPr lang="ru-RU" sz="1600" b="1" dirty="0"/>
          </a:p>
        </p:txBody>
      </p:sp>
      <p:pic>
        <p:nvPicPr>
          <p:cNvPr id="4" name="Содержимое 3" descr="photo_kabana_01.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71472" y="1600200"/>
            <a:ext cx="7929618" cy="45259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042"/>
            <a:ext cx="8229600" cy="928694"/>
          </a:xfrm>
        </p:spPr>
        <p:txBody>
          <a:bodyPr>
            <a:noAutofit/>
          </a:bodyPr>
          <a:lstStyle/>
          <a:p>
            <a:r>
              <a:rPr lang="ru-RU" sz="1600" b="1" dirty="0"/>
              <a:t>Лось – крупное </a:t>
            </a:r>
            <a:r>
              <a:rPr lang="ru-RU" sz="1600" b="1" dirty="0" smtClean="0"/>
              <a:t>травоядное. Рога </a:t>
            </a:r>
            <a:r>
              <a:rPr lang="ru-RU" sz="1600" b="1" dirty="0"/>
              <a:t>есть только у самцов лося, у самок они отсутствуют. Ежегодно до декабря месяца лоси сбрасывают рога, потом эти рога можно найти в лесу</a:t>
            </a:r>
            <a:r>
              <a:rPr lang="ru-RU" sz="1600" b="1" dirty="0" smtClean="0"/>
              <a:t>. Лоси не любят жару.</a:t>
            </a:r>
            <a:endParaRPr lang="ru-RU" sz="1600" b="1" dirty="0"/>
          </a:p>
        </p:txBody>
      </p:sp>
      <p:pic>
        <p:nvPicPr>
          <p:cNvPr id="4" name="Содержимое 3" descr="photo_losya_01.jpg"/>
          <p:cNvPicPr>
            <a:picLocks noGrp="1" noChangeAspect="1"/>
          </p:cNvPicPr>
          <p:nvPr>
            <p:ph idx="1"/>
          </p:nvPr>
        </p:nvPicPr>
        <p:blipFill>
          <a:blip r:embed="rId2"/>
          <a:stretch>
            <a:fillRect/>
          </a:stretch>
        </p:blipFill>
        <p:spPr>
          <a:xfrm>
            <a:off x="357158" y="1935163"/>
            <a:ext cx="8286808" cy="438943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1143008"/>
          </a:xfrm>
        </p:spPr>
        <p:txBody>
          <a:bodyPr>
            <a:noAutofit/>
          </a:bodyPr>
          <a:lstStyle/>
          <a:p>
            <a:r>
              <a:rPr lang="ru-RU" sz="2000" b="1" dirty="0"/>
              <a:t>Заяц – небольшое травоядное животное, которое принято считать трусливым. Но это в корне неверно, попав в лапы хищника заяц отбивается сильными задними лапами. На этих лапах, к тому же, у него крупные когти, которыми он может нанести серьёзные увечья нападающему, или даже убить его.</a:t>
            </a:r>
          </a:p>
        </p:txBody>
      </p:sp>
      <p:pic>
        <p:nvPicPr>
          <p:cNvPr id="4" name="Содержимое 3" descr="photo_zajca_13.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00034" y="1935163"/>
            <a:ext cx="8072494" cy="438943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714380"/>
          </a:xfrm>
        </p:spPr>
        <p:txBody>
          <a:bodyPr>
            <a:normAutofit/>
          </a:bodyPr>
          <a:lstStyle/>
          <a:p>
            <a:r>
              <a:rPr lang="ru-RU" sz="2000" dirty="0"/>
              <a:t>Росомаха – хищное животное северных лесов России. Росомаха – это родственница куниц, хотя внешне она напоминает медведя.</a:t>
            </a:r>
          </a:p>
        </p:txBody>
      </p:sp>
      <p:pic>
        <p:nvPicPr>
          <p:cNvPr id="4" name="Содержимое 3" descr="rosomaha_01.jpg"/>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71472" y="1571613"/>
            <a:ext cx="8001055" cy="4752988"/>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139</TotalTime>
  <Words>433</Words>
  <Application>Microsoft Office PowerPoint</Application>
  <PresentationFormat>Экран (4:3)</PresentationFormat>
  <Paragraphs>16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Поток</vt:lpstr>
      <vt:lpstr>Дикие животные России</vt:lpstr>
      <vt:lpstr>Дикие животные – это животные, которые живут в лесу , сами о себе заботятся, сами добывают себе еду. </vt:lpstr>
      <vt:lpstr>Бурый медведь — это обитатель лесов лесное животное. Бурый медведь может питаться как растительной пищей, так и охотится на других животных (различные ягоды, орехи, корни, рыбу и так далее. ) Так как медведь неуклюж и не может быстро бегать. Зимой медведи впадают в спячку до весны. Для этого они оборудуют берлоги в ямах.</vt:lpstr>
      <vt:lpstr>Волки — стайные хищники, своей преданностью стае они могут дать пример людям. Основная добыча волка – крупные копытные. </vt:lpstr>
      <vt:lpstr>\                     Лиса – имеет славу очень хитрого зверя. Они питаются мелкими грызунами, поэтому их часто можно встретить около человеческих поселений, где грызунов больше. Но не только грызуны составляют её рацион, она может охотится на мелких птиц, попробовать поймать зайца, но это ей сделать трудно, так как зайцы быстрее лис.  Лиса – это очень любопытное создание.    </vt:lpstr>
      <vt:lpstr>Кабан – это дикие свиньи. Питаются кабаны всем, что найдут в земле. Это могут быть разные корни, черви и личинки насекомых, опавшие фрукты, жёлуди, каштаны и так далее. Если кабан чувствует угрозу, то он становится очень опасным.</vt:lpstr>
      <vt:lpstr>Лось – крупное травоядное. Рога есть только у самцов лося, у самок они отсутствуют. Ежегодно до декабря месяца лоси сбрасывают рога, потом эти рога можно найти в лесу. Лоси не любят жару.</vt:lpstr>
      <vt:lpstr>Заяц – небольшое травоядное животное, которое принято считать трусливым. Но это в корне неверно, попав в лапы хищника заяц отбивается сильными задними лапами. На этих лапах, к тому же, у него крупные когти, которыми он может нанести серьёзные увечья нападающему, или даже убить его.</vt:lpstr>
      <vt:lpstr>Росомаха – хищное животное северных лесов России. Росомаха – это родственница куниц, хотя внешне она напоминает медведя.</vt:lpstr>
      <vt:lpstr>Бобр – относится к семейству грызунов. Он является самым крупным грызуном на территории России и Европы. Бобр большую часть времени проводя в воде. Живут бобры в норах, если нет возможности вырыть нору, бобр строит хатку. Бобры активны ночью, а днём они спят в своих жилищах. Питаются бобры растительной пищей, на зиму они делают запасы и в течении всей зимы не покидают своих убежищ. </vt:lpstr>
      <vt:lpstr>Этих маленьких зверьков с колючками на спинке легко узнать. Острые колючки спасают ежей от врагов – лисиц, волков и др. Почует еж опасность, свернется в клубок. Ежи живут в степях, на лугах, в лесах, их можно встретить в садах, городских скверах. Ежи питаются насекомыми, червями и лягушками, ловят мышей и даже ящериц, змей. Едят они и ягоды и плоды.</vt:lpstr>
      <vt:lpstr>Белка- млекопитающее животное,  живёт на дереве ,в дупле.  В основном, белка питается орехами, желудями, семенами хвойных деревьев</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ДЮСШ</dc:creator>
  <cp:lastModifiedBy>User</cp:lastModifiedBy>
  <cp:revision>15</cp:revision>
  <dcterms:created xsi:type="dcterms:W3CDTF">2018-11-07T14:17:16Z</dcterms:created>
  <dcterms:modified xsi:type="dcterms:W3CDTF">2020-09-18T11:36:22Z</dcterms:modified>
</cp:coreProperties>
</file>