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2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D6AC42-7CBE-4F27-A1A2-9C1561E928E0}" type="datetimeFigureOut">
              <a:rPr lang="ru-RU" smtClean="0"/>
              <a:t>15.04.2012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0121BE-80AD-4AE7-87F0-68D39056BA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862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0121BE-80AD-4AE7-87F0-68D39056BA9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890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08113"/>
            <a:ext cx="7772400" cy="2016224"/>
          </a:xfrm>
        </p:spPr>
        <p:txBody>
          <a:bodyPr>
            <a:noAutofit/>
          </a:bodyPr>
          <a:lstStyle/>
          <a:p>
            <a:r>
              <a:rPr lang="ru-RU" sz="7200" dirty="0">
                <a:solidFill>
                  <a:srgbClr val="002060"/>
                </a:solidFill>
              </a:rPr>
              <a:t>Арабская Республика Египет</a:t>
            </a:r>
            <a:endParaRPr lang="ru-RU" sz="7200" b="1" dirty="0">
              <a:solidFill>
                <a:srgbClr val="002060"/>
              </a:solidFill>
              <a:cs typeface="Andalus" pitchFamily="18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443663" y="6273800"/>
            <a:ext cx="27003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dirty="0"/>
              <a:t>Гареевой Валерии 3 «А»</a:t>
            </a:r>
          </a:p>
        </p:txBody>
      </p:sp>
      <p:pic>
        <p:nvPicPr>
          <p:cNvPr id="5" name="Picture 2" descr="C:\Users\Рустам\Desktop\доклад о Египте\2059358-fabulous-egypt-coll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24337"/>
            <a:ext cx="6225480" cy="4233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9435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1109" y="1228725"/>
            <a:ext cx="8059323" cy="4365625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 descr="C:\Users\Рустам\Desktop\доклад о Египте\dolph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24944"/>
            <a:ext cx="4590984" cy="257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Рустам\Desktop\доклад о Египте\disc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9490" y="3408850"/>
            <a:ext cx="4565881" cy="3424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Рустам\Desktop\доклад о Египте\divi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0984" y="17559"/>
            <a:ext cx="4553016" cy="3467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Рустам\Desktop\доклад о Египте\sup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2" y="17559"/>
            <a:ext cx="4669042" cy="3043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C:\Users\Рустам\Desktop\доклад о Египте\609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2" y="5013176"/>
            <a:ext cx="4669043" cy="1790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7858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31640" y="494919"/>
            <a:ext cx="3106688" cy="56207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флаг Египта</a:t>
            </a:r>
            <a:endParaRPr lang="ru-RU" sz="32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C:\Users\Рустам\Desktop\доклад о Египте\flgb_egyp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31480"/>
            <a:ext cx="5256584" cy="394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Рустам\Desktop\доклад о Египте\sites-collage - коп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268680"/>
            <a:ext cx="2592288" cy="3519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4"/>
          <p:cNvSpPr txBox="1">
            <a:spLocks/>
          </p:cNvSpPr>
          <p:nvPr/>
        </p:nvSpPr>
        <p:spPr>
          <a:xfrm>
            <a:off x="5861454" y="630609"/>
            <a:ext cx="3106688" cy="5620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герб Египта</a:t>
            </a:r>
            <a:endParaRPr lang="ru-RU" sz="3200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5430" y="4999431"/>
            <a:ext cx="52565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Красный цвет символизирует борьбу с колониальным режимом, белый - «бескровную» революцию 1952 года, чёрный - окончание гнёта британского колониального режима. Золотой орёл - символ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Саладина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египетского султана, возглавившего в XII веке борьбу с крестоносцами.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231838" y="4985368"/>
            <a:ext cx="2736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Орёл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</a:rPr>
              <a:t>Саладина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держит надпись, на которой написано название государства на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арабском языке «Арабская Республика Египет»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487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104664" y="3645024"/>
            <a:ext cx="4896544" cy="3125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Каи́р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—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столица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Египта. Также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это - крупнейший город 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во всей Африке. </a:t>
            </a:r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Официальный язык – арабский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074" name="Picture 2" descr="C:\Users\Рустам\Desktop\доклад о Египте\200px-Cairotow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881" y="105591"/>
            <a:ext cx="2223327" cy="332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Рустам\Desktop\доклад о Египте\220px-Egyptian_Museum_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667" y="116632"/>
            <a:ext cx="2158966" cy="287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Рустам\Desktop\доклад о Египте\250px-Mosque_Amr_ibn_Al-As_Entranc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632" y="1333526"/>
            <a:ext cx="2202249" cy="2095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Рустам\Desktop\доклад о Египте\280px-Cairo_-_Islamic_district_-_Al_Azhar_Mosque_and_University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56" y="2991982"/>
            <a:ext cx="3536956" cy="356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Рустам\Desktop\доклад о Египте\250px-Egypt_Cairo_EgyptianMuseum_0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56" y="116631"/>
            <a:ext cx="2159211" cy="287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Рустам\Desktop\доклад о Египте\250px-Kairo_Ibn_Tulun_Moschee_BW_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117" y="116632"/>
            <a:ext cx="2190765" cy="1200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692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332657"/>
            <a:ext cx="8229600" cy="201622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/>
          </a:p>
        </p:txBody>
      </p:sp>
      <p:pic>
        <p:nvPicPr>
          <p:cNvPr id="1026" name="Picture 2" descr="C:\Users\Рустам\Desktop\доклад о Египте\ni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76" y="116632"/>
            <a:ext cx="8640960" cy="4416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0476" y="4797152"/>
            <a:ext cx="84159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Нил — одна из самых длинных рек земного шара,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в Африке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, священная река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Египта.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</a:rPr>
              <a:t>Водные ресурсы Нила с древних времён используются для орошения и естественного удобрения полей, рыболовства, водоснабжения и судоходства. Особенно важна река для Египта, где в прибрежной полосе шириной 10—15 км проживает около 97 % населения страны. </a:t>
            </a:r>
          </a:p>
        </p:txBody>
      </p:sp>
    </p:spTree>
    <p:extLst>
      <p:ext uri="{BB962C8B-B14F-4D97-AF65-F5344CB8AC3E}">
        <p14:creationId xmlns:p14="http://schemas.microsoft.com/office/powerpoint/2010/main" val="32154945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5517232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Египет омывается 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на севере Средиземным морем, на востоке — Красным морем. Египту принадлежит самый крупный искусственно сооруженный канал — Суэцкий канал, который соединяет Средиземное и </a:t>
            </a: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Красное моря</a:t>
            </a:r>
            <a:r>
              <a:rPr lang="ru-RU" sz="2000" b="1" dirty="0">
                <a:solidFill>
                  <a:schemeClr val="accent4">
                    <a:lumMod val="75000"/>
                  </a:schemeClr>
                </a:solidFill>
              </a:rPr>
              <a:t>, открывая тем самым короткий путь из Атлантического в Индийский океан.</a:t>
            </a:r>
          </a:p>
        </p:txBody>
      </p:sp>
      <p:pic>
        <p:nvPicPr>
          <p:cNvPr id="2050" name="Picture 2" descr="C:\Users\Рустам\Desktop\доклад о Египте\egypt_ma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49" y="-18153"/>
            <a:ext cx="8607447" cy="5271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5244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Users\Рустам\Desktop\доклад о Египте\katherine-berg768x5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2190"/>
            <a:ext cx="6624736" cy="5956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732240" y="178570"/>
            <a:ext cx="2286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Гора </a:t>
            </a:r>
            <a:r>
              <a:rPr lang="ru-RU" sz="2000" b="1" dirty="0" err="1"/>
              <a:t>Синай</a:t>
            </a:r>
            <a:r>
              <a:rPr lang="ru-RU" sz="2000" b="1" dirty="0"/>
              <a:t>, которая также носит названия Гора </a:t>
            </a:r>
            <a:r>
              <a:rPr lang="ru-RU" sz="2000" b="1" dirty="0" smtClean="0"/>
              <a:t>Закона </a:t>
            </a:r>
            <a:r>
              <a:rPr lang="ru-RU" sz="2000" b="1" dirty="0"/>
              <a:t>или гора Моисея, - самая, пожалуй, знаменитая местная достопримечательность. Ее высота составляет 2285 м. Именно на вершине этой горы господь вручил Моисею каменные </a:t>
            </a:r>
            <a:r>
              <a:rPr lang="ru-RU" sz="2000" b="1" dirty="0" smtClean="0"/>
              <a:t>пластины со </a:t>
            </a:r>
            <a:r>
              <a:rPr lang="ru-RU" sz="2000" b="1" dirty="0"/>
              <a:t>знаменитыми десятью заповедями. </a:t>
            </a:r>
          </a:p>
        </p:txBody>
      </p:sp>
    </p:spTree>
    <p:extLst>
      <p:ext uri="{BB962C8B-B14F-4D97-AF65-F5344CB8AC3E}">
        <p14:creationId xmlns:p14="http://schemas.microsoft.com/office/powerpoint/2010/main" val="3586562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Рустам\Desktop\доклад о Египте\----1_~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71476"/>
            <a:ext cx="6972976" cy="5229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972977" y="24897"/>
            <a:ext cx="217102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err="1"/>
              <a:t>Пирами́да</a:t>
            </a:r>
            <a:r>
              <a:rPr lang="ru-RU" sz="2000" b="1" dirty="0"/>
              <a:t> </a:t>
            </a:r>
            <a:r>
              <a:rPr lang="ru-RU" sz="2000" b="1" dirty="0" err="1" smtClean="0"/>
              <a:t>Хео́пса</a:t>
            </a:r>
            <a:r>
              <a:rPr lang="ru-RU" sz="2000" b="1" dirty="0" smtClean="0"/>
              <a:t>— </a:t>
            </a:r>
            <a:r>
              <a:rPr lang="ru-RU" sz="2000" b="1" dirty="0"/>
              <a:t>крупнейшая из </a:t>
            </a:r>
            <a:r>
              <a:rPr lang="ru-RU" sz="2000" b="1" dirty="0" smtClean="0"/>
              <a:t>египетских пирамид единственное </a:t>
            </a:r>
            <a:r>
              <a:rPr lang="ru-RU" sz="2000" b="1" dirty="0"/>
              <a:t>из «Семи чудес света», сохранившееся до наших дней. Предполагается, что строительство, продолжавшееся двадцать лет, закончилось около 2560 года до н. </a:t>
            </a:r>
            <a:r>
              <a:rPr lang="ru-RU" sz="2000" b="1" dirty="0" smtClean="0"/>
              <a:t>э.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" y="5333969"/>
            <a:ext cx="69729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Большой Сфинкс </a:t>
            </a:r>
            <a:r>
              <a:rPr lang="ru-RU" sz="2000" b="1" dirty="0" smtClean="0"/>
              <a:t>— </a:t>
            </a:r>
            <a:r>
              <a:rPr lang="ru-RU" sz="2000" b="1" dirty="0"/>
              <a:t>древнейшая сохранившаяся на </a:t>
            </a:r>
            <a:r>
              <a:rPr lang="ru-RU" sz="2000" b="1" dirty="0" smtClean="0"/>
              <a:t>Земле монументальная </a:t>
            </a:r>
            <a:r>
              <a:rPr lang="ru-RU" sz="2000" b="1" dirty="0"/>
              <a:t>скульптура. Высечена из монолитной известковой скалы в </a:t>
            </a:r>
            <a:r>
              <a:rPr lang="ru-RU" sz="2000" b="1" dirty="0" smtClean="0"/>
              <a:t>лежащего </a:t>
            </a:r>
            <a:r>
              <a:rPr lang="ru-RU" sz="2000" b="1" dirty="0"/>
              <a:t>на песке льва, лицу которого — как издавна принято считать — придано портретное сходство с </a:t>
            </a:r>
            <a:r>
              <a:rPr lang="ru-RU" sz="2000" b="1" dirty="0" smtClean="0"/>
              <a:t>фараоном </a:t>
            </a:r>
            <a:r>
              <a:rPr lang="ru-RU" sz="2000" b="1" dirty="0" err="1" smtClean="0"/>
              <a:t>Хефреном</a:t>
            </a:r>
            <a:r>
              <a:rPr lang="en-US" sz="2000" b="1" dirty="0" smtClean="0"/>
              <a:t>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554724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427984" y="3956863"/>
            <a:ext cx="46085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/>
              <a:t>Александри́я</a:t>
            </a:r>
            <a:r>
              <a:rPr lang="ru-RU" sz="2400" b="1" dirty="0" smtClean="0"/>
              <a:t>— </a:t>
            </a:r>
            <a:r>
              <a:rPr lang="ru-RU" sz="2400" b="1" dirty="0"/>
              <a:t>город в дельте Нила, главный морской </a:t>
            </a:r>
            <a:r>
              <a:rPr lang="ru-RU" sz="2400" b="1" dirty="0" smtClean="0"/>
              <a:t>порт</a:t>
            </a:r>
            <a:r>
              <a:rPr lang="en-US" sz="2400" b="1" dirty="0" smtClean="0"/>
              <a:t> </a:t>
            </a:r>
            <a:r>
              <a:rPr lang="ru-RU" sz="2400" b="1" dirty="0" smtClean="0"/>
              <a:t>и </a:t>
            </a:r>
            <a:r>
              <a:rPr lang="ru-RU" sz="2400" b="1" dirty="0"/>
              <a:t>второй по величине город Египта. Простирается на 32 км вдоль побережья </a:t>
            </a:r>
            <a:r>
              <a:rPr lang="ru-RU" sz="2400" b="1" dirty="0" smtClean="0"/>
              <a:t>Средиземного</a:t>
            </a:r>
            <a:r>
              <a:rPr lang="en-US" sz="2400" b="1" dirty="0" smtClean="0"/>
              <a:t> </a:t>
            </a:r>
            <a:r>
              <a:rPr lang="ru-RU" sz="2400" b="1" dirty="0" smtClean="0"/>
              <a:t>моря</a:t>
            </a:r>
            <a:r>
              <a:rPr lang="ru-RU" sz="2400" b="1" dirty="0"/>
              <a:t>.</a:t>
            </a:r>
          </a:p>
        </p:txBody>
      </p:sp>
      <p:pic>
        <p:nvPicPr>
          <p:cNvPr id="5122" name="Picture 2" descr="C:\Users\Рустам\Desktop\доклад о Египте\imagesCADOJCI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6" y="12837"/>
            <a:ext cx="4656887" cy="348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Рустам\Desktop\доклад о Египте\aleksandriya_img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610" y="-28350"/>
            <a:ext cx="4479390" cy="3817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Рустам\Desktop\доклад о Египте\imagesCA3LVH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57216"/>
            <a:ext cx="4427984" cy="308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9302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6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C:\Users\Рустам\Desktop\доклад о Египте\1371651_Morray_Ee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1920" y="0"/>
            <a:ext cx="4972080" cy="372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Рустам\Desktop\доклад о Египте\imagesCA9IB5R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80328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17858" y="4149080"/>
            <a:ext cx="92525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Одна из главных достопримечательностей Египта - Красное </a:t>
            </a:r>
            <a:r>
              <a:rPr lang="ru-RU" sz="2400" dirty="0"/>
              <a:t>море — самое солёное море из входящих в состав Мирового океана. Особенность Красного моря состоит в том, что в него не впадает ни одна река, а реки обычно несут с собой ил и песок, существенно снижая </a:t>
            </a:r>
            <a:r>
              <a:rPr lang="ru-RU" sz="2400" dirty="0" smtClean="0"/>
              <a:t>прозрачность морской </a:t>
            </a:r>
            <a:r>
              <a:rPr lang="ru-RU" sz="2400" dirty="0"/>
              <a:t>воды. Поэтому вода в Красном море кристально чиста.</a:t>
            </a:r>
          </a:p>
        </p:txBody>
      </p:sp>
    </p:spTree>
    <p:extLst>
      <p:ext uri="{BB962C8B-B14F-4D97-AF65-F5344CB8AC3E}">
        <p14:creationId xmlns:p14="http://schemas.microsoft.com/office/powerpoint/2010/main" val="39590435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1951</TotalTime>
  <Words>394</Words>
  <Application>Microsoft Office PowerPoint</Application>
  <PresentationFormat>Экран (4:3)</PresentationFormat>
  <Paragraphs>16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Арабская Республика Египет</vt:lpstr>
      <vt:lpstr>Это флаг Египта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Химическая промышленность</dc:title>
  <dc:creator>Рустам</dc:creator>
  <cp:lastModifiedBy>Рустам</cp:lastModifiedBy>
  <cp:revision>29</cp:revision>
  <dcterms:created xsi:type="dcterms:W3CDTF">2011-09-25T11:52:27Z</dcterms:created>
  <dcterms:modified xsi:type="dcterms:W3CDTF">2012-04-16T16:12:07Z</dcterms:modified>
</cp:coreProperties>
</file>