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6" r:id="rId3"/>
    <p:sldId id="257" r:id="rId4"/>
    <p:sldId id="265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39" d="100"/>
          <a:sy n="39" d="100"/>
        </p:scale>
        <p:origin x="-2274" y="-7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Обучение чтению по Кубикам Зайцева - интернет-магазин Умный ребе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071678"/>
            <a:ext cx="5155378" cy="3803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-214346" y="214290"/>
            <a:ext cx="864399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Формирование предпосылок  обучению чтению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детей младшего дошкольного возраста –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как средство развития одаренности.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Методика  Зайцева.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3143240" y="6072206"/>
            <a:ext cx="48577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Подготовила</a:t>
            </a:r>
            <a:r>
              <a:rPr lang="ru-RU" sz="1400" b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у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cs typeface="Arial" pitchFamily="34" charset="0"/>
              </a:rPr>
              <a:t>читель-логопед Бородулина Е.В.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baseline="0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МА</a:t>
            </a:r>
            <a:r>
              <a:rPr lang="ru-RU" sz="1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ДОУ ДС № 48 «Золотой петушок»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285728"/>
            <a:ext cx="875405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Результатами освоения методики являются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• чёткость и «чистота» речи благодаря </a:t>
            </a:r>
            <a:r>
              <a:rPr lang="ru-RU" sz="2400" b="1" dirty="0" err="1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пропеванию-проговариванию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складов;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 коррекция некоторых логопедических дефектов (фонематического слуха);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 появление начальных навыков правильного (грамотного) письма;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• быстрое и значительное расширение словарного запаса;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 формирование логического мышления;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 развитие ассоциативного и образного мышления, способностей к самостоятельной работе;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• устранение речевых «зажимов».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Мои документы\2 Логопед Бородулина Е.В\Методика Зайцева\фото кубики зайцева\DSC_08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71480"/>
            <a:ext cx="6554167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571604" y="5429264"/>
            <a:ext cx="55721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Спасибо за внимание.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Успехов в труде!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57158" y="428604"/>
            <a:ext cx="7699544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Каждое занятие имеет четкую структуру: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Приветствие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Двигательная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минутка.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Попевка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Загадки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Игровые упражнения 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 таблицей.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Упражнения с картинками и кубиками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Двигательная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минутка и пальчиковая гимнастика.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Упражнения со словами и кубиками.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Прощание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esktop\Новая папка\DSC_067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643050"/>
            <a:ext cx="3500462" cy="232737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ПК\Desktop\Новая папка\DSC_06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929066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0"/>
            <a:ext cx="7242048" cy="13572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Игровое упражнение </a:t>
            </a:r>
            <a:br>
              <a:rPr lang="ru-RU" sz="31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31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«Пение </a:t>
            </a:r>
            <a:r>
              <a:rPr lang="ru-RU" sz="3100" cap="none" dirty="0" err="1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попевок</a:t>
            </a:r>
            <a:r>
              <a:rPr lang="ru-RU" sz="31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по таблицам»</a:t>
            </a:r>
            <a:endParaRPr lang="ru-RU" sz="3100" cap="none" dirty="0" smtClean="0">
              <a:ln>
                <a:noFill/>
              </a:ln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9" y="857232"/>
            <a:ext cx="735811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Склад –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э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лементарная частица  чтения и письма.</a:t>
            </a:r>
          </a:p>
          <a:p>
            <a:endParaRPr lang="ru-RU" sz="2400" b="1" dirty="0" smtClean="0">
              <a:solidFill>
                <a:srgbClr val="0070C0"/>
              </a:solidFill>
              <a:latin typeface="Arial Black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  Склад не равен слогу.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</a:t>
            </a:r>
          </a:p>
          <a:p>
            <a:endParaRPr lang="ru-RU" sz="2400" b="1" dirty="0" smtClean="0">
              <a:solidFill>
                <a:srgbClr val="0070C0"/>
              </a:solidFill>
              <a:latin typeface="Arial Black" pitchFamily="34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70C0"/>
              </a:solidFill>
              <a:latin typeface="Arial Black" pitchFamily="34" charset="0"/>
              <a:cs typeface="Times New Roman" pitchFamily="18" charset="0"/>
            </a:endParaRPr>
          </a:p>
          <a:p>
            <a:endParaRPr lang="ru-RU" sz="2400" b="1" dirty="0" smtClean="0">
              <a:solidFill>
                <a:srgbClr val="0070C0"/>
              </a:solidFill>
              <a:latin typeface="Arial Black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Примеры:    ДО + М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                  </a:t>
            </a:r>
          </a:p>
          <a:p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Arial Black" pitchFamily="34" charset="0"/>
                <a:cs typeface="Times New Roman" pitchFamily="18" charset="0"/>
              </a:rPr>
              <a:t>                   О + К + НО</a:t>
            </a:r>
            <a:endParaRPr lang="ru-RU" sz="2400" dirty="0"/>
          </a:p>
        </p:txBody>
      </p:sp>
      <p:pic>
        <p:nvPicPr>
          <p:cNvPr id="23553" name="Picture 1" descr="C:\Мои документы\2 Логопед Бородулина Е.В\Методика Зайцева\фото кубики зайцева\DSC_07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286124"/>
            <a:ext cx="3751937" cy="249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esktop\Новая папка\DSC_06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410773"/>
            <a:ext cx="3071834" cy="20423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2" name="Picture 4" descr="C:\Users\ПК\Desktop\Новая папка\DSC_069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857232"/>
            <a:ext cx="4143404" cy="275485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3" name="Picture 5" descr="C:\Users\ПК\Desktop\Новая папка\DSC_069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3929066"/>
            <a:ext cx="4011229" cy="26669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ПК\Desktop\Новая папка\DSC_06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2857496"/>
            <a:ext cx="3024145" cy="20106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0"/>
            <a:ext cx="7242048" cy="534370"/>
          </a:xfrm>
        </p:spPr>
        <p:txBody>
          <a:bodyPr>
            <a:normAutofit/>
          </a:bodyPr>
          <a:lstStyle/>
          <a:p>
            <a:r>
              <a:rPr lang="ru-RU" sz="2800" cap="none" dirty="0" smtClean="0">
                <a:ln>
                  <a:noFill/>
                </a:ln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Упражнение    «Собери свое имя»</a:t>
            </a:r>
            <a:endParaRPr lang="ru-RU" sz="2800" cap="none" dirty="0" smtClean="0">
              <a:ln>
                <a:noFill/>
              </a:ln>
              <a:solidFill>
                <a:srgbClr val="0070C0"/>
              </a:solidFill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ПК\Desktop\Новая папка\DSC_0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ПК\Desktop\Новая папка\DSC_07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929066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7" name="Picture 5" descr="C:\Users\ПК\Desktop\Новая папка\DSC_07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7496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143372" y="1071546"/>
            <a:ext cx="52864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пражнение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«Угадай свое слово»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К\Desktop\Новая папка\DSC_0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357430"/>
            <a:ext cx="4143372" cy="2754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099" name="Picture 3" descr="C:\Users\ПК\Desktop\Новая папка\DSC_07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142984"/>
            <a:ext cx="3357586" cy="223238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Users\ПК\Desktop\Новая папка\DSC_07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4000504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214290"/>
            <a:ext cx="528641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0070C0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пражнение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«Составь слово»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К\Desktop\Новая папка\DSC_0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14290"/>
            <a:ext cx="4929222" cy="32773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3" name="Picture 3" descr="C:\Users\ПК\Desktop\Новая папка\DSC_07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786190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124" name="Picture 4" descr="C:\Users\ПК\Desktop\Новая папка\DSC_078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857628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К\Desktop\Новая папка\DSC_08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00108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7" name="Picture 3" descr="C:\Users\ПК\Desktop\Новая папка\DSC_08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429000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148" name="Picture 4" descr="C:\Users\ПК\Desktop\Новая папка\DSC_08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00504"/>
            <a:ext cx="4011265" cy="2667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071934" y="500042"/>
            <a:ext cx="428628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Игра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«Собери поезд»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 Black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126</TotalTime>
  <Words>209</Words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Слайд 1</vt:lpstr>
      <vt:lpstr>Слайд 2</vt:lpstr>
      <vt:lpstr>  Игровое упражнение  «Пение попевок по таблицам»</vt:lpstr>
      <vt:lpstr>Слайд 4</vt:lpstr>
      <vt:lpstr>Упражнение    «Собери свое имя»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11</cp:revision>
  <dcterms:created xsi:type="dcterms:W3CDTF">2016-09-02T07:50:40Z</dcterms:created>
  <dcterms:modified xsi:type="dcterms:W3CDTF">2016-09-05T08:20:27Z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574586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