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75" r:id="rId4"/>
    <p:sldId id="257" r:id="rId5"/>
    <p:sldId id="288" r:id="rId6"/>
    <p:sldId id="287" r:id="rId7"/>
    <p:sldId id="289" r:id="rId8"/>
    <p:sldId id="291" r:id="rId9"/>
    <p:sldId id="277" r:id="rId10"/>
    <p:sldId id="279" r:id="rId11"/>
    <p:sldId id="280" r:id="rId12"/>
    <p:sldId id="282" r:id="rId13"/>
    <p:sldId id="283" r:id="rId14"/>
    <p:sldId id="286" r:id="rId15"/>
    <p:sldId id="284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6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F10656-F34F-4465-9C53-54763C45A508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3B27CE-0B3F-4BA1-B7FA-46D316A3215D}">
      <dgm:prSet phldrT="[Текст]"/>
      <dgm:spPr>
        <a:solidFill>
          <a:srgbClr val="92D050">
            <a:alpha val="50000"/>
          </a:srgb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Здоровье</a:t>
          </a:r>
        </a:p>
      </dgm:t>
    </dgm:pt>
    <dgm:pt modelId="{1FEC03FA-89AA-40A2-B163-7080567041BE}" type="parTrans" cxnId="{7DF80CC6-8007-4B39-8572-FEDBFAB32843}">
      <dgm:prSet/>
      <dgm:spPr/>
      <dgm:t>
        <a:bodyPr/>
        <a:lstStyle/>
        <a:p>
          <a:endParaRPr lang="ru-RU"/>
        </a:p>
      </dgm:t>
    </dgm:pt>
    <dgm:pt modelId="{80DC3789-0B70-42FF-8160-4C605AE6C331}" type="sibTrans" cxnId="{7DF80CC6-8007-4B39-8572-FEDBFAB32843}">
      <dgm:prSet/>
      <dgm:spPr/>
      <dgm:t>
        <a:bodyPr/>
        <a:lstStyle/>
        <a:p>
          <a:endParaRPr lang="ru-RU"/>
        </a:p>
      </dgm:t>
    </dgm:pt>
    <dgm:pt modelId="{DD9526C6-715E-4F8B-9BFC-55EB747685FA}">
      <dgm:prSet phldrT="[Текст]" custT="1"/>
      <dgm:spPr>
        <a:solidFill>
          <a:srgbClr val="92D050">
            <a:alpha val="50000"/>
          </a:srgb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2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Медицинская служба</a:t>
          </a:r>
        </a:p>
      </dgm:t>
    </dgm:pt>
    <dgm:pt modelId="{46A1ABB4-C799-4B6A-A82A-F205A6515559}" type="parTrans" cxnId="{48DB2437-5008-4B4C-A6A8-9CC67BB7D743}">
      <dgm:prSet/>
      <dgm:spPr/>
      <dgm:t>
        <a:bodyPr/>
        <a:lstStyle/>
        <a:p>
          <a:endParaRPr lang="ru-RU"/>
        </a:p>
      </dgm:t>
    </dgm:pt>
    <dgm:pt modelId="{4C04C59B-ACC5-4208-BF66-DB4693254FA2}" type="sibTrans" cxnId="{48DB2437-5008-4B4C-A6A8-9CC67BB7D743}">
      <dgm:prSet/>
      <dgm:spPr/>
      <dgm:t>
        <a:bodyPr/>
        <a:lstStyle/>
        <a:p>
          <a:endParaRPr lang="ru-RU"/>
        </a:p>
      </dgm:t>
    </dgm:pt>
    <dgm:pt modelId="{F3CAA3F0-861C-49BE-858D-E0E3C2C96892}">
      <dgm:prSet phldrT="[Текст]" custT="1"/>
      <dgm:spPr>
        <a:solidFill>
          <a:srgbClr val="92D050">
            <a:alpha val="50000"/>
          </a:srgb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2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Психологическая служба</a:t>
          </a:r>
        </a:p>
      </dgm:t>
    </dgm:pt>
    <dgm:pt modelId="{2F625B63-B0BB-4BB6-BDD3-BB0BD5D02533}" type="parTrans" cxnId="{E6C9625C-FF70-487D-8A9B-549C26D63CF7}">
      <dgm:prSet/>
      <dgm:spPr/>
      <dgm:t>
        <a:bodyPr/>
        <a:lstStyle/>
        <a:p>
          <a:endParaRPr lang="ru-RU"/>
        </a:p>
      </dgm:t>
    </dgm:pt>
    <dgm:pt modelId="{8852A5D3-607F-46F9-99AA-925CE89D7BED}" type="sibTrans" cxnId="{E6C9625C-FF70-487D-8A9B-549C26D63CF7}">
      <dgm:prSet/>
      <dgm:spPr/>
      <dgm:t>
        <a:bodyPr/>
        <a:lstStyle/>
        <a:p>
          <a:endParaRPr lang="ru-RU"/>
        </a:p>
      </dgm:t>
    </dgm:pt>
    <dgm:pt modelId="{6CDC4513-6393-4233-A4E4-019999E7588F}">
      <dgm:prSet phldrT="[Текст]" custT="1"/>
      <dgm:spPr>
        <a:solidFill>
          <a:srgbClr val="92D050">
            <a:alpha val="50000"/>
          </a:srgb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2200" b="1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Социально-педагогическая служба</a:t>
          </a:r>
        </a:p>
      </dgm:t>
    </dgm:pt>
    <dgm:pt modelId="{2D889147-28FE-41E8-9F91-90FA52D89FB7}" type="parTrans" cxnId="{9BE5DFE3-82CB-4C09-BF57-15C80AFE6729}">
      <dgm:prSet/>
      <dgm:spPr/>
      <dgm:t>
        <a:bodyPr/>
        <a:lstStyle/>
        <a:p>
          <a:endParaRPr lang="ru-RU"/>
        </a:p>
      </dgm:t>
    </dgm:pt>
    <dgm:pt modelId="{27D8FDDA-1F6D-4EA2-94BC-0F61A8D38C95}" type="sibTrans" cxnId="{9BE5DFE3-82CB-4C09-BF57-15C80AFE6729}">
      <dgm:prSet/>
      <dgm:spPr/>
      <dgm:t>
        <a:bodyPr/>
        <a:lstStyle/>
        <a:p>
          <a:endParaRPr lang="ru-RU"/>
        </a:p>
      </dgm:t>
    </dgm:pt>
    <dgm:pt modelId="{7D856023-A915-486F-A82F-2DD8BF36D20A}">
      <dgm:prSet phldrT="[Текст]" custT="1"/>
      <dgm:spPr>
        <a:solidFill>
          <a:srgbClr val="92D050">
            <a:alpha val="50000"/>
          </a:srgbClr>
        </a:solidFill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sz="2200" b="1" dirty="0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Логопедическая служба</a:t>
          </a:r>
        </a:p>
      </dgm:t>
    </dgm:pt>
    <dgm:pt modelId="{8FAD9C37-107A-4EAC-A62B-55B8ACA89092}" type="parTrans" cxnId="{01DE0ADA-7886-4618-9F5F-9D5E01AE4D24}">
      <dgm:prSet/>
      <dgm:spPr/>
      <dgm:t>
        <a:bodyPr/>
        <a:lstStyle/>
        <a:p>
          <a:endParaRPr lang="ru-RU"/>
        </a:p>
      </dgm:t>
    </dgm:pt>
    <dgm:pt modelId="{4647AD3F-0DF0-4D8D-AF00-7D4FAF58FFD2}" type="sibTrans" cxnId="{01DE0ADA-7886-4618-9F5F-9D5E01AE4D24}">
      <dgm:prSet/>
      <dgm:spPr/>
      <dgm:t>
        <a:bodyPr/>
        <a:lstStyle/>
        <a:p>
          <a:endParaRPr lang="ru-RU"/>
        </a:p>
      </dgm:t>
    </dgm:pt>
    <dgm:pt modelId="{66B01147-089E-43A5-83D9-AD43AD3B46A1}" type="pres">
      <dgm:prSet presAssocID="{33F10656-F34F-4465-9C53-54763C45A508}" presName="composite" presStyleCnt="0">
        <dgm:presLayoutVars>
          <dgm:chMax val="1"/>
          <dgm:dir/>
          <dgm:resizeHandles val="exact"/>
        </dgm:presLayoutVars>
      </dgm:prSet>
      <dgm:spPr/>
    </dgm:pt>
    <dgm:pt modelId="{7A97EF81-215C-4CA2-B3F5-584F1DECAFCE}" type="pres">
      <dgm:prSet presAssocID="{33F10656-F34F-4465-9C53-54763C45A508}" presName="radial" presStyleCnt="0">
        <dgm:presLayoutVars>
          <dgm:animLvl val="ctr"/>
        </dgm:presLayoutVars>
      </dgm:prSet>
      <dgm:spPr/>
    </dgm:pt>
    <dgm:pt modelId="{C068CD8C-C361-4043-865A-A81EDBF251F2}" type="pres">
      <dgm:prSet presAssocID="{1C3B27CE-0B3F-4BA1-B7FA-46D316A3215D}" presName="centerShape" presStyleLbl="vennNode1" presStyleIdx="0" presStyleCnt="5"/>
      <dgm:spPr/>
    </dgm:pt>
    <dgm:pt modelId="{1976F642-57ED-48E8-88CA-602F93555FD2}" type="pres">
      <dgm:prSet presAssocID="{DD9526C6-715E-4F8B-9BFC-55EB747685FA}" presName="node" presStyleLbl="vennNode1" presStyleIdx="1" presStyleCnt="5" custScaleX="421015" custScaleY="201332" custRadScaleRad="98283" custRadScaleInc="-642">
        <dgm:presLayoutVars>
          <dgm:bulletEnabled val="1"/>
        </dgm:presLayoutVars>
      </dgm:prSet>
      <dgm:spPr/>
    </dgm:pt>
    <dgm:pt modelId="{54357552-F2C1-4535-94CB-1350003A50FD}" type="pres">
      <dgm:prSet presAssocID="{F3CAA3F0-861C-49BE-858D-E0E3C2C96892}" presName="node" presStyleLbl="vennNode1" presStyleIdx="2" presStyleCnt="5" custFlipHor="1" custScaleX="350158" custScaleY="198301">
        <dgm:presLayoutVars>
          <dgm:bulletEnabled val="1"/>
        </dgm:presLayoutVars>
      </dgm:prSet>
      <dgm:spPr/>
    </dgm:pt>
    <dgm:pt modelId="{3334A7D5-3422-4662-AC7B-AC8E08C75934}" type="pres">
      <dgm:prSet presAssocID="{6CDC4513-6393-4233-A4E4-019999E7588F}" presName="node" presStyleLbl="vennNode1" presStyleIdx="3" presStyleCnt="5" custScaleX="452413" custScaleY="208982">
        <dgm:presLayoutVars>
          <dgm:bulletEnabled val="1"/>
        </dgm:presLayoutVars>
      </dgm:prSet>
      <dgm:spPr/>
    </dgm:pt>
    <dgm:pt modelId="{EE3BA8E1-40F7-4305-B5F4-9612D9C34654}" type="pres">
      <dgm:prSet presAssocID="{7D856023-A915-486F-A82F-2DD8BF36D20A}" presName="node" presStyleLbl="vennNode1" presStyleIdx="4" presStyleCnt="5" custScaleX="300742" custScaleY="198301" custRadScaleRad="91680" custRadScaleInc="-1728">
        <dgm:presLayoutVars>
          <dgm:bulletEnabled val="1"/>
        </dgm:presLayoutVars>
      </dgm:prSet>
      <dgm:spPr/>
    </dgm:pt>
  </dgm:ptLst>
  <dgm:cxnLst>
    <dgm:cxn modelId="{8107D90A-F97E-4237-B31C-41DBB711B10F}" type="presOf" srcId="{33F10656-F34F-4465-9C53-54763C45A508}" destId="{66B01147-089E-43A5-83D9-AD43AD3B46A1}" srcOrd="0" destOrd="0" presId="urn:microsoft.com/office/officeart/2005/8/layout/radial3"/>
    <dgm:cxn modelId="{90E4EF0E-6BD3-493A-9515-B1B5F761A050}" type="presOf" srcId="{DD9526C6-715E-4F8B-9BFC-55EB747685FA}" destId="{1976F642-57ED-48E8-88CA-602F93555FD2}" srcOrd="0" destOrd="0" presId="urn:microsoft.com/office/officeart/2005/8/layout/radial3"/>
    <dgm:cxn modelId="{48DB2437-5008-4B4C-A6A8-9CC67BB7D743}" srcId="{1C3B27CE-0B3F-4BA1-B7FA-46D316A3215D}" destId="{DD9526C6-715E-4F8B-9BFC-55EB747685FA}" srcOrd="0" destOrd="0" parTransId="{46A1ABB4-C799-4B6A-A82A-F205A6515559}" sibTransId="{4C04C59B-ACC5-4208-BF66-DB4693254FA2}"/>
    <dgm:cxn modelId="{E6C9625C-FF70-487D-8A9B-549C26D63CF7}" srcId="{1C3B27CE-0B3F-4BA1-B7FA-46D316A3215D}" destId="{F3CAA3F0-861C-49BE-858D-E0E3C2C96892}" srcOrd="1" destOrd="0" parTransId="{2F625B63-B0BB-4BB6-BDD3-BB0BD5D02533}" sibTransId="{8852A5D3-607F-46F9-99AA-925CE89D7BED}"/>
    <dgm:cxn modelId="{146EDD42-6E90-4A06-884D-C0F4A34BBC45}" type="presOf" srcId="{6CDC4513-6393-4233-A4E4-019999E7588F}" destId="{3334A7D5-3422-4662-AC7B-AC8E08C75934}" srcOrd="0" destOrd="0" presId="urn:microsoft.com/office/officeart/2005/8/layout/radial3"/>
    <dgm:cxn modelId="{024CC276-645D-4802-A5D8-D81E3B7437F6}" type="presOf" srcId="{1C3B27CE-0B3F-4BA1-B7FA-46D316A3215D}" destId="{C068CD8C-C361-4043-865A-A81EDBF251F2}" srcOrd="0" destOrd="0" presId="urn:microsoft.com/office/officeart/2005/8/layout/radial3"/>
    <dgm:cxn modelId="{D2B08FAB-7913-4D2E-8847-29A13D3E7006}" type="presOf" srcId="{7D856023-A915-486F-A82F-2DD8BF36D20A}" destId="{EE3BA8E1-40F7-4305-B5F4-9612D9C34654}" srcOrd="0" destOrd="0" presId="urn:microsoft.com/office/officeart/2005/8/layout/radial3"/>
    <dgm:cxn modelId="{7DF80CC6-8007-4B39-8572-FEDBFAB32843}" srcId="{33F10656-F34F-4465-9C53-54763C45A508}" destId="{1C3B27CE-0B3F-4BA1-B7FA-46D316A3215D}" srcOrd="0" destOrd="0" parTransId="{1FEC03FA-89AA-40A2-B163-7080567041BE}" sibTransId="{80DC3789-0B70-42FF-8160-4C605AE6C331}"/>
    <dgm:cxn modelId="{01DE0ADA-7886-4618-9F5F-9D5E01AE4D24}" srcId="{1C3B27CE-0B3F-4BA1-B7FA-46D316A3215D}" destId="{7D856023-A915-486F-A82F-2DD8BF36D20A}" srcOrd="3" destOrd="0" parTransId="{8FAD9C37-107A-4EAC-A62B-55B8ACA89092}" sibTransId="{4647AD3F-0DF0-4D8D-AF00-7D4FAF58FFD2}"/>
    <dgm:cxn modelId="{9BE5DFE3-82CB-4C09-BF57-15C80AFE6729}" srcId="{1C3B27CE-0B3F-4BA1-B7FA-46D316A3215D}" destId="{6CDC4513-6393-4233-A4E4-019999E7588F}" srcOrd="2" destOrd="0" parTransId="{2D889147-28FE-41E8-9F91-90FA52D89FB7}" sibTransId="{27D8FDDA-1F6D-4EA2-94BC-0F61A8D38C95}"/>
    <dgm:cxn modelId="{53EAB7F9-38A0-4EAC-9452-25386466FDB1}" type="presOf" srcId="{F3CAA3F0-861C-49BE-858D-E0E3C2C96892}" destId="{54357552-F2C1-4535-94CB-1350003A50FD}" srcOrd="0" destOrd="0" presId="urn:microsoft.com/office/officeart/2005/8/layout/radial3"/>
    <dgm:cxn modelId="{C99B41F9-CC78-47C1-ADE8-53CE18F75976}" type="presParOf" srcId="{66B01147-089E-43A5-83D9-AD43AD3B46A1}" destId="{7A97EF81-215C-4CA2-B3F5-584F1DECAFCE}" srcOrd="0" destOrd="0" presId="urn:microsoft.com/office/officeart/2005/8/layout/radial3"/>
    <dgm:cxn modelId="{D057B000-E87B-4655-9664-AE63C5045E26}" type="presParOf" srcId="{7A97EF81-215C-4CA2-B3F5-584F1DECAFCE}" destId="{C068CD8C-C361-4043-865A-A81EDBF251F2}" srcOrd="0" destOrd="0" presId="urn:microsoft.com/office/officeart/2005/8/layout/radial3"/>
    <dgm:cxn modelId="{77D75389-C49B-47B0-A7CB-ED008164299C}" type="presParOf" srcId="{7A97EF81-215C-4CA2-B3F5-584F1DECAFCE}" destId="{1976F642-57ED-48E8-88CA-602F93555FD2}" srcOrd="1" destOrd="0" presId="urn:microsoft.com/office/officeart/2005/8/layout/radial3"/>
    <dgm:cxn modelId="{47018C68-2630-47AD-AE2C-133644DB93E4}" type="presParOf" srcId="{7A97EF81-215C-4CA2-B3F5-584F1DECAFCE}" destId="{54357552-F2C1-4535-94CB-1350003A50FD}" srcOrd="2" destOrd="0" presId="urn:microsoft.com/office/officeart/2005/8/layout/radial3"/>
    <dgm:cxn modelId="{330CB798-71BB-4D4C-BF72-B538B82E1960}" type="presParOf" srcId="{7A97EF81-215C-4CA2-B3F5-584F1DECAFCE}" destId="{3334A7D5-3422-4662-AC7B-AC8E08C75934}" srcOrd="3" destOrd="0" presId="urn:microsoft.com/office/officeart/2005/8/layout/radial3"/>
    <dgm:cxn modelId="{21AE7456-F506-4A91-A963-0095D099D2F3}" type="presParOf" srcId="{7A97EF81-215C-4CA2-B3F5-584F1DECAFCE}" destId="{EE3BA8E1-40F7-4305-B5F4-9612D9C34654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BD6AD0-D8E6-4A0F-A70E-A39577BC3377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3ED7B765-957C-4C61-8868-D6ABDAA93525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Психологическое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A12B49-E26B-4B38-9EA9-C3022BB71E82}" type="parTrans" cxnId="{769850CD-15B7-4B79-B329-B47B9CDF84E0}">
      <dgm:prSet/>
      <dgm:spPr/>
      <dgm:t>
        <a:bodyPr/>
        <a:lstStyle/>
        <a:p>
          <a:endParaRPr lang="ru-RU"/>
        </a:p>
      </dgm:t>
    </dgm:pt>
    <dgm:pt modelId="{A5E74751-93CD-47E5-8B9B-8F5C89EA1D2D}" type="sibTrans" cxnId="{769850CD-15B7-4B79-B329-B47B9CDF84E0}">
      <dgm:prSet/>
      <dgm:spPr/>
      <dgm:t>
        <a:bodyPr/>
        <a:lstStyle/>
        <a:p>
          <a:endParaRPr lang="ru-RU"/>
        </a:p>
      </dgm:t>
    </dgm:pt>
    <dgm:pt modelId="{A8150E17-CE19-410C-A695-179E772E1DAE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Методики для исследования личностных особенностей;</a:t>
          </a:r>
        </a:p>
      </dgm:t>
    </dgm:pt>
    <dgm:pt modelId="{A04A0A79-9C55-4D7E-8248-BAE01DC72E2A}" type="parTrans" cxnId="{F0522EFB-B463-4FEC-9174-92BEAC331FC0}">
      <dgm:prSet/>
      <dgm:spPr/>
      <dgm:t>
        <a:bodyPr/>
        <a:lstStyle/>
        <a:p>
          <a:endParaRPr lang="ru-RU"/>
        </a:p>
      </dgm:t>
    </dgm:pt>
    <dgm:pt modelId="{26CE1430-15DE-4674-8E55-720E710218CF}" type="sibTrans" cxnId="{F0522EFB-B463-4FEC-9174-92BEAC331FC0}">
      <dgm:prSet/>
      <dgm:spPr/>
      <dgm:t>
        <a:bodyPr/>
        <a:lstStyle/>
        <a:p>
          <a:endParaRPr lang="ru-RU"/>
        </a:p>
      </dgm:t>
    </dgm:pt>
    <dgm:pt modelId="{E49A8951-A870-49EA-BF29-423F6A6D036B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Логопедическое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6F2035-6FC3-4ECB-8C65-873BCA1333F4}" type="parTrans" cxnId="{AABB32A1-C57F-407B-B20A-C1A1A73A807C}">
      <dgm:prSet/>
      <dgm:spPr/>
      <dgm:t>
        <a:bodyPr/>
        <a:lstStyle/>
        <a:p>
          <a:endParaRPr lang="ru-RU"/>
        </a:p>
      </dgm:t>
    </dgm:pt>
    <dgm:pt modelId="{C7B47491-813A-4B50-BFEC-5157CF93B5FA}" type="sibTrans" cxnId="{AABB32A1-C57F-407B-B20A-C1A1A73A807C}">
      <dgm:prSet/>
      <dgm:spPr/>
      <dgm:t>
        <a:bodyPr/>
        <a:lstStyle/>
        <a:p>
          <a:endParaRPr lang="ru-RU"/>
        </a:p>
      </dgm:t>
    </dgm:pt>
    <dgm:pt modelId="{CAFAD44D-66DF-40CB-A6D9-FC7AB6C399DB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  <a:buFont typeface="Calibri" pitchFamily="34" charset="0"/>
            <a:buChar char="•"/>
          </a:pPr>
          <a:r>
            <a:rPr lang="ru-RU" sz="2000" dirty="0">
              <a:latin typeface="Times New Roman" pitchFamily="18" charset="0"/>
              <a:cs typeface="Times New Roman" pitchFamily="18" charset="0"/>
            </a:rPr>
            <a:t>Методика исследования в электронном виде на основе диагностических материалов Т.В. </a:t>
          </a:r>
          <a:r>
            <a:rPr lang="ru-RU" sz="2000" dirty="0" err="1">
              <a:latin typeface="Times New Roman" pitchFamily="18" charset="0"/>
              <a:cs typeface="Times New Roman" pitchFamily="18" charset="0"/>
            </a:rPr>
            <a:t>Ахутиной</a:t>
          </a:r>
          <a:r>
            <a:rPr lang="ru-RU" sz="2000" dirty="0">
              <a:latin typeface="Times New Roman" pitchFamily="18" charset="0"/>
              <a:cs typeface="Times New Roman" pitchFamily="18" charset="0"/>
            </a:rPr>
            <a:t>, Р.И. </a:t>
          </a:r>
          <a:r>
            <a:rPr lang="ru-RU" sz="2000" dirty="0" err="1">
              <a:latin typeface="Times New Roman" pitchFamily="18" charset="0"/>
              <a:cs typeface="Times New Roman" pitchFamily="18" charset="0"/>
            </a:rPr>
            <a:t>Лалаевой</a:t>
          </a:r>
          <a:r>
            <a:rPr lang="ru-RU" sz="2000" dirty="0">
              <a:latin typeface="Times New Roman" pitchFamily="18" charset="0"/>
              <a:cs typeface="Times New Roman" pitchFamily="18" charset="0"/>
            </a:rPr>
            <a:t> и др.</a:t>
          </a:r>
        </a:p>
      </dgm:t>
    </dgm:pt>
    <dgm:pt modelId="{248B09B3-E704-43DA-90CA-E754CDF098A1}" type="parTrans" cxnId="{860E8F22-ED96-4FE6-8063-EBEA1BA8FF78}">
      <dgm:prSet/>
      <dgm:spPr/>
      <dgm:t>
        <a:bodyPr/>
        <a:lstStyle/>
        <a:p>
          <a:endParaRPr lang="ru-RU"/>
        </a:p>
      </dgm:t>
    </dgm:pt>
    <dgm:pt modelId="{4528A1B2-80F5-4F6A-A670-397DC9612531}" type="sibTrans" cxnId="{860E8F22-ED96-4FE6-8063-EBEA1BA8FF78}">
      <dgm:prSet/>
      <dgm:spPr/>
      <dgm:t>
        <a:bodyPr/>
        <a:lstStyle/>
        <a:p>
          <a:endParaRPr lang="ru-RU"/>
        </a:p>
      </dgm:t>
    </dgm:pt>
    <dgm:pt modelId="{2D6BD856-BC89-4AD9-999C-DAA43A508E05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Педагогическое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0BC133B-ECFD-4661-9815-EC6C371482F0}" type="parTrans" cxnId="{107DF5D3-AC62-43DE-8B80-5EBB7311BC8F}">
      <dgm:prSet/>
      <dgm:spPr/>
      <dgm:t>
        <a:bodyPr/>
        <a:lstStyle/>
        <a:p>
          <a:endParaRPr lang="ru-RU"/>
        </a:p>
      </dgm:t>
    </dgm:pt>
    <dgm:pt modelId="{58F8A18E-3287-4A11-896C-10D75D5A9933}" type="sibTrans" cxnId="{107DF5D3-AC62-43DE-8B80-5EBB7311BC8F}">
      <dgm:prSet/>
      <dgm:spPr/>
      <dgm:t>
        <a:bodyPr/>
        <a:lstStyle/>
        <a:p>
          <a:endParaRPr lang="ru-RU"/>
        </a:p>
      </dgm:t>
    </dgm:pt>
    <dgm:pt modelId="{CEB8EE87-C34A-4292-BD4E-98070691D99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>
              <a:latin typeface="Times New Roman" pitchFamily="18" charset="0"/>
              <a:cs typeface="Times New Roman" pitchFamily="18" charset="0"/>
            </a:rPr>
            <a:t>Разработаны ДКР по оценке предметных и метапредметных результатов в соответствии с </a:t>
          </a:r>
          <a:r>
            <a:rPr lang="ru-RU" sz="2000" dirty="0" err="1">
              <a:latin typeface="Times New Roman" pitchFamily="18" charset="0"/>
              <a:cs typeface="Times New Roman" pitchFamily="18" charset="0"/>
            </a:rPr>
            <a:t>кадификатором</a:t>
          </a:r>
          <a:r>
            <a:rPr lang="ru-RU" sz="2000" dirty="0">
              <a:latin typeface="Times New Roman" pitchFamily="18" charset="0"/>
              <a:cs typeface="Times New Roman" pitchFamily="18" charset="0"/>
            </a:rPr>
            <a:t>, учетом психофизических особенностей детей с ЗПР и методические рекомендации по их организации и </a:t>
          </a:r>
          <a:r>
            <a:rPr lang="ru-RU" sz="2000" dirty="0" err="1">
              <a:latin typeface="Times New Roman" pitchFamily="18" charset="0"/>
              <a:cs typeface="Times New Roman" pitchFamily="18" charset="0"/>
            </a:rPr>
            <a:t>проведе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D5224FE-69A8-4492-86CA-24CB34202B7D}" type="parTrans" cxnId="{80A808F5-0804-4FEF-8B7F-EEA4C4F385ED}">
      <dgm:prSet/>
      <dgm:spPr/>
      <dgm:t>
        <a:bodyPr/>
        <a:lstStyle/>
        <a:p>
          <a:endParaRPr lang="ru-RU"/>
        </a:p>
      </dgm:t>
    </dgm:pt>
    <dgm:pt modelId="{EBE6A0BD-9EA8-471E-9F8E-D19332D42B9A}" type="sibTrans" cxnId="{80A808F5-0804-4FEF-8B7F-EEA4C4F385ED}">
      <dgm:prSet/>
      <dgm:spPr/>
      <dgm:t>
        <a:bodyPr/>
        <a:lstStyle/>
        <a:p>
          <a:endParaRPr lang="ru-RU"/>
        </a:p>
      </dgm:t>
    </dgm:pt>
    <dgm:pt modelId="{0CF6C221-1AB7-4B8C-A3E9-01386F441124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когнитивной сферы;</a:t>
          </a:r>
        </a:p>
      </dgm:t>
    </dgm:pt>
    <dgm:pt modelId="{386B0599-AFCF-422F-BDEE-0049492B22AC}" type="parTrans" cxnId="{7A54E55A-D6BE-412A-808D-759C5E7AD8DC}">
      <dgm:prSet/>
      <dgm:spPr/>
      <dgm:t>
        <a:bodyPr/>
        <a:lstStyle/>
        <a:p>
          <a:endParaRPr lang="ru-RU"/>
        </a:p>
      </dgm:t>
    </dgm:pt>
    <dgm:pt modelId="{9B411813-C3C0-4A47-8ED7-CF828FCE1046}" type="sibTrans" cxnId="{7A54E55A-D6BE-412A-808D-759C5E7AD8DC}">
      <dgm:prSet/>
      <dgm:spPr/>
      <dgm:t>
        <a:bodyPr/>
        <a:lstStyle/>
        <a:p>
          <a:endParaRPr lang="ru-RU"/>
        </a:p>
      </dgm:t>
    </dgm:pt>
    <dgm:pt modelId="{4C36B720-D17D-41D9-B5ED-9A44B04CF392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эмоционально-волевой сферы.</a:t>
          </a:r>
        </a:p>
      </dgm:t>
    </dgm:pt>
    <dgm:pt modelId="{BCCF4E78-2326-4F8D-BB37-D1818EAA6946}" type="parTrans" cxnId="{E0BF2027-8A76-4701-ABFF-A2C1F7F997B8}">
      <dgm:prSet/>
      <dgm:spPr/>
      <dgm:t>
        <a:bodyPr/>
        <a:lstStyle/>
        <a:p>
          <a:endParaRPr lang="ru-RU"/>
        </a:p>
      </dgm:t>
    </dgm:pt>
    <dgm:pt modelId="{05588A90-25A2-45C3-95C6-C73045B02CBE}" type="sibTrans" cxnId="{E0BF2027-8A76-4701-ABFF-A2C1F7F997B8}">
      <dgm:prSet/>
      <dgm:spPr/>
      <dgm:t>
        <a:bodyPr/>
        <a:lstStyle/>
        <a:p>
          <a:endParaRPr lang="ru-RU"/>
        </a:p>
      </dgm:t>
    </dgm:pt>
    <dgm:pt modelId="{F252393D-0E3C-4F4B-8112-B04415960178}" type="pres">
      <dgm:prSet presAssocID="{E4BD6AD0-D8E6-4A0F-A70E-A39577BC3377}" presName="Name0" presStyleCnt="0">
        <dgm:presLayoutVars>
          <dgm:dir/>
          <dgm:animLvl val="lvl"/>
          <dgm:resizeHandles val="exact"/>
        </dgm:presLayoutVars>
      </dgm:prSet>
      <dgm:spPr/>
    </dgm:pt>
    <dgm:pt modelId="{4E33EC14-BCAA-4D0C-BE2D-7C656A13659E}" type="pres">
      <dgm:prSet presAssocID="{3ED7B765-957C-4C61-8868-D6ABDAA93525}" presName="linNode" presStyleCnt="0"/>
      <dgm:spPr/>
    </dgm:pt>
    <dgm:pt modelId="{30944CBD-C7CD-4F8A-92EC-41D8D2669E1E}" type="pres">
      <dgm:prSet presAssocID="{3ED7B765-957C-4C61-8868-D6ABDAA93525}" presName="parentText" presStyleLbl="node1" presStyleIdx="0" presStyleCnt="3" custScaleY="57263" custLinFactNeighborY="7231">
        <dgm:presLayoutVars>
          <dgm:chMax val="1"/>
          <dgm:bulletEnabled val="1"/>
        </dgm:presLayoutVars>
      </dgm:prSet>
      <dgm:spPr/>
    </dgm:pt>
    <dgm:pt modelId="{EA034778-8DD4-4605-B2CF-46B70EC1897C}" type="pres">
      <dgm:prSet presAssocID="{3ED7B765-957C-4C61-8868-D6ABDAA93525}" presName="descendantText" presStyleLbl="alignAccFollowNode1" presStyleIdx="0" presStyleCnt="3" custLinFactNeighborY="2104">
        <dgm:presLayoutVars>
          <dgm:bulletEnabled val="1"/>
        </dgm:presLayoutVars>
      </dgm:prSet>
      <dgm:spPr/>
    </dgm:pt>
    <dgm:pt modelId="{DD82E679-BD40-4C85-B43A-E7533F3FC12C}" type="pres">
      <dgm:prSet presAssocID="{A5E74751-93CD-47E5-8B9B-8F5C89EA1D2D}" presName="sp" presStyleCnt="0"/>
      <dgm:spPr/>
    </dgm:pt>
    <dgm:pt modelId="{9CB18BE8-51EB-4B79-A6E2-9CE6CAAD4FA8}" type="pres">
      <dgm:prSet presAssocID="{E49A8951-A870-49EA-BF29-423F6A6D036B}" presName="linNode" presStyleCnt="0"/>
      <dgm:spPr/>
    </dgm:pt>
    <dgm:pt modelId="{A4FF12BA-6E20-4C1A-852A-1F1ADE134F38}" type="pres">
      <dgm:prSet presAssocID="{E49A8951-A870-49EA-BF29-423F6A6D036B}" presName="parentText" presStyleLbl="node1" presStyleIdx="1" presStyleCnt="3" custScaleY="67140" custLinFactNeighborY="5422">
        <dgm:presLayoutVars>
          <dgm:chMax val="1"/>
          <dgm:bulletEnabled val="1"/>
        </dgm:presLayoutVars>
      </dgm:prSet>
      <dgm:spPr/>
    </dgm:pt>
    <dgm:pt modelId="{B93D7127-A68C-4151-AD32-38C1BBFE6237}" type="pres">
      <dgm:prSet presAssocID="{E49A8951-A870-49EA-BF29-423F6A6D036B}" presName="descendantText" presStyleLbl="alignAccFollowNode1" presStyleIdx="1" presStyleCnt="3" custLinFactNeighborY="0">
        <dgm:presLayoutVars>
          <dgm:bulletEnabled val="1"/>
        </dgm:presLayoutVars>
      </dgm:prSet>
      <dgm:spPr/>
    </dgm:pt>
    <dgm:pt modelId="{CC36D4FE-36CD-480D-AAC4-3BAE913A9EF0}" type="pres">
      <dgm:prSet presAssocID="{C7B47491-813A-4B50-BFEC-5157CF93B5FA}" presName="sp" presStyleCnt="0"/>
      <dgm:spPr/>
    </dgm:pt>
    <dgm:pt modelId="{566F3C2D-9E0E-430C-B825-1198E80D663C}" type="pres">
      <dgm:prSet presAssocID="{2D6BD856-BC89-4AD9-999C-DAA43A508E05}" presName="linNode" presStyleCnt="0"/>
      <dgm:spPr/>
    </dgm:pt>
    <dgm:pt modelId="{9D3688CF-8003-4263-8761-B384279C83AC}" type="pres">
      <dgm:prSet presAssocID="{2D6BD856-BC89-4AD9-999C-DAA43A508E05}" presName="parentText" presStyleLbl="node1" presStyleIdx="2" presStyleCnt="3" custScaleY="64333">
        <dgm:presLayoutVars>
          <dgm:chMax val="1"/>
          <dgm:bulletEnabled val="1"/>
        </dgm:presLayoutVars>
      </dgm:prSet>
      <dgm:spPr/>
    </dgm:pt>
    <dgm:pt modelId="{6CDEBDA1-09B1-44F3-BDD0-416BF199E865}" type="pres">
      <dgm:prSet presAssocID="{2D6BD856-BC89-4AD9-999C-DAA43A508E05}" presName="descendantText" presStyleLbl="alignAccFollowNode1" presStyleIdx="2" presStyleCnt="3" custLinFactNeighborY="0">
        <dgm:presLayoutVars>
          <dgm:bulletEnabled val="1"/>
        </dgm:presLayoutVars>
      </dgm:prSet>
      <dgm:spPr/>
    </dgm:pt>
  </dgm:ptLst>
  <dgm:cxnLst>
    <dgm:cxn modelId="{70D8DC0E-DB76-41D4-B051-3B874766AEFA}" type="presOf" srcId="{CAFAD44D-66DF-40CB-A6D9-FC7AB6C399DB}" destId="{B93D7127-A68C-4151-AD32-38C1BBFE6237}" srcOrd="0" destOrd="0" presId="urn:microsoft.com/office/officeart/2005/8/layout/vList5"/>
    <dgm:cxn modelId="{B6FE201F-C31D-4BE6-9C22-C6C1F30676AA}" type="presOf" srcId="{E4BD6AD0-D8E6-4A0F-A70E-A39577BC3377}" destId="{F252393D-0E3C-4F4B-8112-B04415960178}" srcOrd="0" destOrd="0" presId="urn:microsoft.com/office/officeart/2005/8/layout/vList5"/>
    <dgm:cxn modelId="{860E8F22-ED96-4FE6-8063-EBEA1BA8FF78}" srcId="{E49A8951-A870-49EA-BF29-423F6A6D036B}" destId="{CAFAD44D-66DF-40CB-A6D9-FC7AB6C399DB}" srcOrd="0" destOrd="0" parTransId="{248B09B3-E704-43DA-90CA-E754CDF098A1}" sibTransId="{4528A1B2-80F5-4F6A-A670-397DC9612531}"/>
    <dgm:cxn modelId="{E0BF2027-8A76-4701-ABFF-A2C1F7F997B8}" srcId="{3ED7B765-957C-4C61-8868-D6ABDAA93525}" destId="{4C36B720-D17D-41D9-B5ED-9A44B04CF392}" srcOrd="2" destOrd="0" parTransId="{BCCF4E78-2326-4F8D-BB37-D1818EAA6946}" sibTransId="{05588A90-25A2-45C3-95C6-C73045B02CBE}"/>
    <dgm:cxn modelId="{FAF9302E-53A2-41DD-B31A-2F0E6882F3A3}" type="presOf" srcId="{A8150E17-CE19-410C-A695-179E772E1DAE}" destId="{EA034778-8DD4-4605-B2CF-46B70EC1897C}" srcOrd="0" destOrd="0" presId="urn:microsoft.com/office/officeart/2005/8/layout/vList5"/>
    <dgm:cxn modelId="{CD776E3C-AA2C-4ADB-A83D-D46D98EC6AE6}" type="presOf" srcId="{0CF6C221-1AB7-4B8C-A3E9-01386F441124}" destId="{EA034778-8DD4-4605-B2CF-46B70EC1897C}" srcOrd="0" destOrd="1" presId="urn:microsoft.com/office/officeart/2005/8/layout/vList5"/>
    <dgm:cxn modelId="{6C748D5B-CFA6-438F-9A48-7B85EF68A861}" type="presOf" srcId="{4C36B720-D17D-41D9-B5ED-9A44B04CF392}" destId="{EA034778-8DD4-4605-B2CF-46B70EC1897C}" srcOrd="0" destOrd="2" presId="urn:microsoft.com/office/officeart/2005/8/layout/vList5"/>
    <dgm:cxn modelId="{7A54E55A-D6BE-412A-808D-759C5E7AD8DC}" srcId="{3ED7B765-957C-4C61-8868-D6ABDAA93525}" destId="{0CF6C221-1AB7-4B8C-A3E9-01386F441124}" srcOrd="1" destOrd="0" parTransId="{386B0599-AFCF-422F-BDEE-0049492B22AC}" sibTransId="{9B411813-C3C0-4A47-8ED7-CF828FCE1046}"/>
    <dgm:cxn modelId="{24D0067F-3371-4229-AEFE-5536C9EC1A7E}" type="presOf" srcId="{3ED7B765-957C-4C61-8868-D6ABDAA93525}" destId="{30944CBD-C7CD-4F8A-92EC-41D8D2669E1E}" srcOrd="0" destOrd="0" presId="urn:microsoft.com/office/officeart/2005/8/layout/vList5"/>
    <dgm:cxn modelId="{BB73A284-BE50-4C1A-9BF0-C3171B055818}" type="presOf" srcId="{CEB8EE87-C34A-4292-BD4E-98070691D993}" destId="{6CDEBDA1-09B1-44F3-BDD0-416BF199E865}" srcOrd="0" destOrd="0" presId="urn:microsoft.com/office/officeart/2005/8/layout/vList5"/>
    <dgm:cxn modelId="{C196188C-E0EA-4FD0-A7E3-60C9DACB40C6}" type="presOf" srcId="{E49A8951-A870-49EA-BF29-423F6A6D036B}" destId="{A4FF12BA-6E20-4C1A-852A-1F1ADE134F38}" srcOrd="0" destOrd="0" presId="urn:microsoft.com/office/officeart/2005/8/layout/vList5"/>
    <dgm:cxn modelId="{AABB32A1-C57F-407B-B20A-C1A1A73A807C}" srcId="{E4BD6AD0-D8E6-4A0F-A70E-A39577BC3377}" destId="{E49A8951-A870-49EA-BF29-423F6A6D036B}" srcOrd="1" destOrd="0" parTransId="{CB6F2035-6FC3-4ECB-8C65-873BCA1333F4}" sibTransId="{C7B47491-813A-4B50-BFEC-5157CF93B5FA}"/>
    <dgm:cxn modelId="{769850CD-15B7-4B79-B329-B47B9CDF84E0}" srcId="{E4BD6AD0-D8E6-4A0F-A70E-A39577BC3377}" destId="{3ED7B765-957C-4C61-8868-D6ABDAA93525}" srcOrd="0" destOrd="0" parTransId="{ABA12B49-E26B-4B38-9EA9-C3022BB71E82}" sibTransId="{A5E74751-93CD-47E5-8B9B-8F5C89EA1D2D}"/>
    <dgm:cxn modelId="{029D47D3-079B-43D8-B83F-2F398F593408}" type="presOf" srcId="{2D6BD856-BC89-4AD9-999C-DAA43A508E05}" destId="{9D3688CF-8003-4263-8761-B384279C83AC}" srcOrd="0" destOrd="0" presId="urn:microsoft.com/office/officeart/2005/8/layout/vList5"/>
    <dgm:cxn modelId="{107DF5D3-AC62-43DE-8B80-5EBB7311BC8F}" srcId="{E4BD6AD0-D8E6-4A0F-A70E-A39577BC3377}" destId="{2D6BD856-BC89-4AD9-999C-DAA43A508E05}" srcOrd="2" destOrd="0" parTransId="{60BC133B-ECFD-4661-9815-EC6C371482F0}" sibTransId="{58F8A18E-3287-4A11-896C-10D75D5A9933}"/>
    <dgm:cxn modelId="{80A808F5-0804-4FEF-8B7F-EEA4C4F385ED}" srcId="{2D6BD856-BC89-4AD9-999C-DAA43A508E05}" destId="{CEB8EE87-C34A-4292-BD4E-98070691D993}" srcOrd="0" destOrd="0" parTransId="{6D5224FE-69A8-4492-86CA-24CB34202B7D}" sibTransId="{EBE6A0BD-9EA8-471E-9F8E-D19332D42B9A}"/>
    <dgm:cxn modelId="{F0522EFB-B463-4FEC-9174-92BEAC331FC0}" srcId="{3ED7B765-957C-4C61-8868-D6ABDAA93525}" destId="{A8150E17-CE19-410C-A695-179E772E1DAE}" srcOrd="0" destOrd="0" parTransId="{A04A0A79-9C55-4D7E-8248-BAE01DC72E2A}" sibTransId="{26CE1430-15DE-4674-8E55-720E710218CF}"/>
    <dgm:cxn modelId="{FF1F3F23-3A20-445C-B0FE-E3325898CD47}" type="presParOf" srcId="{F252393D-0E3C-4F4B-8112-B04415960178}" destId="{4E33EC14-BCAA-4D0C-BE2D-7C656A13659E}" srcOrd="0" destOrd="0" presId="urn:microsoft.com/office/officeart/2005/8/layout/vList5"/>
    <dgm:cxn modelId="{D444991D-799A-4134-8612-19DD18962EB6}" type="presParOf" srcId="{4E33EC14-BCAA-4D0C-BE2D-7C656A13659E}" destId="{30944CBD-C7CD-4F8A-92EC-41D8D2669E1E}" srcOrd="0" destOrd="0" presId="urn:microsoft.com/office/officeart/2005/8/layout/vList5"/>
    <dgm:cxn modelId="{374D276C-C80D-4F24-9302-370320899DAB}" type="presParOf" srcId="{4E33EC14-BCAA-4D0C-BE2D-7C656A13659E}" destId="{EA034778-8DD4-4605-B2CF-46B70EC1897C}" srcOrd="1" destOrd="0" presId="urn:microsoft.com/office/officeart/2005/8/layout/vList5"/>
    <dgm:cxn modelId="{368208B8-D39C-41DD-9004-36C7055BB22F}" type="presParOf" srcId="{F252393D-0E3C-4F4B-8112-B04415960178}" destId="{DD82E679-BD40-4C85-B43A-E7533F3FC12C}" srcOrd="1" destOrd="0" presId="urn:microsoft.com/office/officeart/2005/8/layout/vList5"/>
    <dgm:cxn modelId="{A1A4FDE5-91FB-459C-807A-8262B7E5168E}" type="presParOf" srcId="{F252393D-0E3C-4F4B-8112-B04415960178}" destId="{9CB18BE8-51EB-4B79-A6E2-9CE6CAAD4FA8}" srcOrd="2" destOrd="0" presId="urn:microsoft.com/office/officeart/2005/8/layout/vList5"/>
    <dgm:cxn modelId="{0A4BEEDE-69E9-4628-9A46-3DEE6BACFF5D}" type="presParOf" srcId="{9CB18BE8-51EB-4B79-A6E2-9CE6CAAD4FA8}" destId="{A4FF12BA-6E20-4C1A-852A-1F1ADE134F38}" srcOrd="0" destOrd="0" presId="urn:microsoft.com/office/officeart/2005/8/layout/vList5"/>
    <dgm:cxn modelId="{AB31271A-A541-44E9-BF5C-D12DCD49F6B0}" type="presParOf" srcId="{9CB18BE8-51EB-4B79-A6E2-9CE6CAAD4FA8}" destId="{B93D7127-A68C-4151-AD32-38C1BBFE6237}" srcOrd="1" destOrd="0" presId="urn:microsoft.com/office/officeart/2005/8/layout/vList5"/>
    <dgm:cxn modelId="{A2FA6E48-4353-4CCF-A2C3-1B82E47EC6D7}" type="presParOf" srcId="{F252393D-0E3C-4F4B-8112-B04415960178}" destId="{CC36D4FE-36CD-480D-AAC4-3BAE913A9EF0}" srcOrd="3" destOrd="0" presId="urn:microsoft.com/office/officeart/2005/8/layout/vList5"/>
    <dgm:cxn modelId="{D2F30509-0AA3-4A3D-8850-3A9AD3972862}" type="presParOf" srcId="{F252393D-0E3C-4F4B-8112-B04415960178}" destId="{566F3C2D-9E0E-430C-B825-1198E80D663C}" srcOrd="4" destOrd="0" presId="urn:microsoft.com/office/officeart/2005/8/layout/vList5"/>
    <dgm:cxn modelId="{7C0DF584-79CA-48E4-994A-2F434A30191F}" type="presParOf" srcId="{566F3C2D-9E0E-430C-B825-1198E80D663C}" destId="{9D3688CF-8003-4263-8761-B384279C83AC}" srcOrd="0" destOrd="0" presId="urn:microsoft.com/office/officeart/2005/8/layout/vList5"/>
    <dgm:cxn modelId="{BC3EA8C2-08C2-414F-8041-EEDC31A22A67}" type="presParOf" srcId="{566F3C2D-9E0E-430C-B825-1198E80D663C}" destId="{6CDEBDA1-09B1-44F3-BDD0-416BF199E86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E1C37-1C56-4134-A67F-7F0157226BC7}" type="doc">
      <dgm:prSet loTypeId="urn:microsoft.com/office/officeart/2005/8/layout/lProcess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516E7080-E4FB-4286-883D-F4A0AE240DC9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Психологическое направление</a:t>
          </a:r>
        </a:p>
      </dgm:t>
    </dgm:pt>
    <dgm:pt modelId="{A1F7391D-2491-41AA-B9C3-572317C0CEF9}" type="parTrans" cxnId="{E81110DC-A037-4FDD-8498-62DDFEA92FEA}">
      <dgm:prSet/>
      <dgm:spPr/>
      <dgm:t>
        <a:bodyPr/>
        <a:lstStyle/>
        <a:p>
          <a:endParaRPr lang="ru-RU"/>
        </a:p>
      </dgm:t>
    </dgm:pt>
    <dgm:pt modelId="{F7B5B03E-F94B-4D7C-8446-AA22E276D5FE}" type="sibTrans" cxnId="{E81110DC-A037-4FDD-8498-62DDFEA92FEA}">
      <dgm:prSet/>
      <dgm:spPr/>
      <dgm:t>
        <a:bodyPr/>
        <a:lstStyle/>
        <a:p>
          <a:endParaRPr lang="ru-RU"/>
        </a:p>
      </dgm:t>
    </dgm:pt>
    <dgm:pt modelId="{D62D71C7-0F4A-4885-884C-7DF4955C688D}">
      <dgm:prSet phldrT="[Текст]" custT="1"/>
      <dgm:spPr/>
      <dgm:t>
        <a:bodyPr/>
        <a:lstStyle/>
        <a:p>
          <a:r>
            <a:rPr lang="ru-RU" sz="1800" b="1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психокоррекционных занятий</a:t>
          </a:r>
          <a:endParaRPr lang="ru-RU" sz="1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49B1C5E-3014-463B-84FF-7535347C1DBA}" type="parTrans" cxnId="{8B72E7CF-EF36-4BA6-98B9-76A7989E12C7}">
      <dgm:prSet/>
      <dgm:spPr/>
      <dgm:t>
        <a:bodyPr/>
        <a:lstStyle/>
        <a:p>
          <a:endParaRPr lang="ru-RU"/>
        </a:p>
      </dgm:t>
    </dgm:pt>
    <dgm:pt modelId="{33E087A0-F83F-460F-9F45-AE27EBEFCD13}" type="sibTrans" cxnId="{8B72E7CF-EF36-4BA6-98B9-76A7989E12C7}">
      <dgm:prSet/>
      <dgm:spPr/>
      <dgm:t>
        <a:bodyPr/>
        <a:lstStyle/>
        <a:p>
          <a:endParaRPr lang="ru-RU"/>
        </a:p>
      </dgm:t>
    </dgm:pt>
    <dgm:pt modelId="{E279A0CC-4EA8-4532-B479-526D4EA4FC35}">
      <dgm:prSet phldrT="[Текст]"/>
      <dgm:spPr/>
      <dgm:t>
        <a:bodyPr/>
        <a:lstStyle/>
        <a:p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материалы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80E409CC-D30B-4263-9A1F-8AF849297EF8}" type="parTrans" cxnId="{19F30956-D491-4089-A91B-ABA539C462EF}">
      <dgm:prSet/>
      <dgm:spPr/>
      <dgm:t>
        <a:bodyPr/>
        <a:lstStyle/>
        <a:p>
          <a:endParaRPr lang="ru-RU"/>
        </a:p>
      </dgm:t>
    </dgm:pt>
    <dgm:pt modelId="{7CF4F94A-0B81-473B-9F7A-8A4847133ADD}" type="sibTrans" cxnId="{19F30956-D491-4089-A91B-ABA539C462EF}">
      <dgm:prSet/>
      <dgm:spPr/>
      <dgm:t>
        <a:bodyPr/>
        <a:lstStyle/>
        <a:p>
          <a:endParaRPr lang="ru-RU"/>
        </a:p>
      </dgm:t>
    </dgm:pt>
    <dgm:pt modelId="{A7C1EA49-E92A-42AA-824F-66B333E4D511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Логопедическое направление</a:t>
          </a:r>
        </a:p>
      </dgm:t>
    </dgm:pt>
    <dgm:pt modelId="{1B063FF1-4227-4B14-9B9E-0B5B24CA2FDD}" type="parTrans" cxnId="{784A2629-557E-4EF4-89EA-9623581CFC9D}">
      <dgm:prSet/>
      <dgm:spPr/>
      <dgm:t>
        <a:bodyPr/>
        <a:lstStyle/>
        <a:p>
          <a:endParaRPr lang="ru-RU"/>
        </a:p>
      </dgm:t>
    </dgm:pt>
    <dgm:pt modelId="{0ADCEAB1-A278-496D-B57D-7827FD8BF4DE}" type="sibTrans" cxnId="{784A2629-557E-4EF4-89EA-9623581CFC9D}">
      <dgm:prSet/>
      <dgm:spPr/>
      <dgm:t>
        <a:bodyPr/>
        <a:lstStyle/>
        <a:p>
          <a:endParaRPr lang="ru-RU"/>
        </a:p>
      </dgm:t>
    </dgm:pt>
    <dgm:pt modelId="{354A1D5F-04C7-4379-B654-B751CCF108D1}">
      <dgm:prSet phldrT="[Текст]"/>
      <dgm:spPr/>
      <dgm:t>
        <a:bodyPr/>
        <a:lstStyle/>
        <a:p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логопедической коррекции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559004-1507-4287-B2BB-41494A95B1F0}" type="parTrans" cxnId="{F0AA6AE8-B1D8-46E4-AC8A-DD0A02A6BCFE}">
      <dgm:prSet/>
      <dgm:spPr/>
      <dgm:t>
        <a:bodyPr/>
        <a:lstStyle/>
        <a:p>
          <a:endParaRPr lang="ru-RU"/>
        </a:p>
      </dgm:t>
    </dgm:pt>
    <dgm:pt modelId="{9C089360-73CC-42F3-BD69-252548E9AAE5}" type="sibTrans" cxnId="{F0AA6AE8-B1D8-46E4-AC8A-DD0A02A6BCFE}">
      <dgm:prSet/>
      <dgm:spPr/>
      <dgm:t>
        <a:bodyPr/>
        <a:lstStyle/>
        <a:p>
          <a:endParaRPr lang="ru-RU"/>
        </a:p>
      </dgm:t>
    </dgm:pt>
    <dgm:pt modelId="{01A00590-8802-4F0D-9F8F-6046EEE0497A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Педагогическое направление</a:t>
          </a:r>
        </a:p>
      </dgm:t>
    </dgm:pt>
    <dgm:pt modelId="{B3E02FB1-B53D-4E41-9DF6-B3EE8BD97BCA}" type="parTrans" cxnId="{28CF89AF-4591-4357-A99A-1655250CFC28}">
      <dgm:prSet/>
      <dgm:spPr/>
      <dgm:t>
        <a:bodyPr/>
        <a:lstStyle/>
        <a:p>
          <a:endParaRPr lang="ru-RU"/>
        </a:p>
      </dgm:t>
    </dgm:pt>
    <dgm:pt modelId="{0FD7FACA-EB46-4D9F-AA8F-9F514CE4130D}" type="sibTrans" cxnId="{28CF89AF-4591-4357-A99A-1655250CFC28}">
      <dgm:prSet/>
      <dgm:spPr/>
      <dgm:t>
        <a:bodyPr/>
        <a:lstStyle/>
        <a:p>
          <a:endParaRPr lang="ru-RU"/>
        </a:p>
      </dgm:t>
    </dgm:pt>
    <dgm:pt modelId="{A8ED7C36-121B-4D22-83EF-89BD2AA0228D}">
      <dgm:prSet phldrT="[Текст]"/>
      <dgm:spPr/>
      <dgm:t>
        <a:bodyPr/>
        <a:lstStyle/>
        <a:p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Рабочие тетради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5E1160D-0C39-4984-A236-445CAA7DA238}" type="parTrans" cxnId="{CC764423-75E2-4A9A-8470-8BCC49873067}">
      <dgm:prSet/>
      <dgm:spPr/>
      <dgm:t>
        <a:bodyPr/>
        <a:lstStyle/>
        <a:p>
          <a:endParaRPr lang="ru-RU"/>
        </a:p>
      </dgm:t>
    </dgm:pt>
    <dgm:pt modelId="{A4B92E79-AADD-4D11-9B78-8D8F4C442ABC}" type="sibTrans" cxnId="{CC764423-75E2-4A9A-8470-8BCC49873067}">
      <dgm:prSet/>
      <dgm:spPr/>
      <dgm:t>
        <a:bodyPr/>
        <a:lstStyle/>
        <a:p>
          <a:endParaRPr lang="ru-RU"/>
        </a:p>
      </dgm:t>
    </dgm:pt>
    <dgm:pt modelId="{A02617D4-9B72-458D-B413-185ED769E03F}">
      <dgm:prSet/>
      <dgm:spPr/>
      <dgm:t>
        <a:bodyPr/>
        <a:lstStyle/>
        <a:p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Рабочие тетради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DF5F999-90BE-403A-BA7F-18563CCC988C}" type="parTrans" cxnId="{876C3B02-F762-4D25-8A41-C7094006DE05}">
      <dgm:prSet/>
      <dgm:spPr/>
      <dgm:t>
        <a:bodyPr/>
        <a:lstStyle/>
        <a:p>
          <a:endParaRPr lang="ru-RU"/>
        </a:p>
      </dgm:t>
    </dgm:pt>
    <dgm:pt modelId="{75005570-6FA4-48C7-83AE-4D0B56B55138}" type="sibTrans" cxnId="{876C3B02-F762-4D25-8A41-C7094006DE05}">
      <dgm:prSet/>
      <dgm:spPr/>
      <dgm:t>
        <a:bodyPr/>
        <a:lstStyle/>
        <a:p>
          <a:endParaRPr lang="ru-RU"/>
        </a:p>
      </dgm:t>
    </dgm:pt>
    <dgm:pt modelId="{DF7B2194-43F5-46FF-9AAF-030E20FCB9D4}">
      <dgm:prSet/>
      <dgm:spPr/>
      <dgm:t>
        <a:bodyPr/>
        <a:lstStyle/>
        <a:p>
          <a:r>
            <a:rPr lang="ru-RU" b="1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коррекционно-развивающих занятий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29C25EF-A21D-451D-B737-2A038628BE22}" type="parTrans" cxnId="{12621634-7D69-4B75-B0A9-BF912D095B58}">
      <dgm:prSet/>
      <dgm:spPr/>
      <dgm:t>
        <a:bodyPr/>
        <a:lstStyle/>
        <a:p>
          <a:endParaRPr lang="ru-RU"/>
        </a:p>
      </dgm:t>
    </dgm:pt>
    <dgm:pt modelId="{0E140E44-3BDA-4424-BC5F-7CA89F771004}" type="sibTrans" cxnId="{12621634-7D69-4B75-B0A9-BF912D095B58}">
      <dgm:prSet/>
      <dgm:spPr/>
      <dgm:t>
        <a:bodyPr/>
        <a:lstStyle/>
        <a:p>
          <a:endParaRPr lang="ru-RU"/>
        </a:p>
      </dgm:t>
    </dgm:pt>
    <dgm:pt modelId="{0046295D-CDB8-474A-A1A3-3BD6A7E1F379}" type="pres">
      <dgm:prSet presAssocID="{0D2E1C37-1C56-4134-A67F-7F0157226BC7}" presName="theList" presStyleCnt="0">
        <dgm:presLayoutVars>
          <dgm:dir/>
          <dgm:animLvl val="lvl"/>
          <dgm:resizeHandles val="exact"/>
        </dgm:presLayoutVars>
      </dgm:prSet>
      <dgm:spPr/>
    </dgm:pt>
    <dgm:pt modelId="{F9B77076-1A98-44EF-B8CF-A576B5BA40BB}" type="pres">
      <dgm:prSet presAssocID="{516E7080-E4FB-4286-883D-F4A0AE240DC9}" presName="compNode" presStyleCnt="0"/>
      <dgm:spPr/>
    </dgm:pt>
    <dgm:pt modelId="{595F0BDA-E916-4887-AE2A-75D916AE43EC}" type="pres">
      <dgm:prSet presAssocID="{516E7080-E4FB-4286-883D-F4A0AE240DC9}" presName="aNode" presStyleLbl="bgShp" presStyleIdx="0" presStyleCnt="3" custLinFactNeighborX="0"/>
      <dgm:spPr/>
    </dgm:pt>
    <dgm:pt modelId="{4CD34AF7-9BA9-4C28-AD16-8892F45A1208}" type="pres">
      <dgm:prSet presAssocID="{516E7080-E4FB-4286-883D-F4A0AE240DC9}" presName="textNode" presStyleLbl="bgShp" presStyleIdx="0" presStyleCnt="3"/>
      <dgm:spPr/>
    </dgm:pt>
    <dgm:pt modelId="{D63BD719-42FE-48BB-8EDD-6DD1C03D3E75}" type="pres">
      <dgm:prSet presAssocID="{516E7080-E4FB-4286-883D-F4A0AE240DC9}" presName="compChildNode" presStyleCnt="0"/>
      <dgm:spPr/>
    </dgm:pt>
    <dgm:pt modelId="{AC4BC787-251D-4E42-89A3-3529B89E467F}" type="pres">
      <dgm:prSet presAssocID="{516E7080-E4FB-4286-883D-F4A0AE240DC9}" presName="theInnerList" presStyleCnt="0"/>
      <dgm:spPr/>
    </dgm:pt>
    <dgm:pt modelId="{BD711120-6E27-4129-BC09-9480D3B58A62}" type="pres">
      <dgm:prSet presAssocID="{D62D71C7-0F4A-4885-884C-7DF4955C688D}" presName="childNode" presStyleLbl="node1" presStyleIdx="0" presStyleCnt="6" custScaleX="117075">
        <dgm:presLayoutVars>
          <dgm:bulletEnabled val="1"/>
        </dgm:presLayoutVars>
      </dgm:prSet>
      <dgm:spPr/>
    </dgm:pt>
    <dgm:pt modelId="{97EBE429-5ADA-4AA5-90C4-15E37B8FEC3B}" type="pres">
      <dgm:prSet presAssocID="{D62D71C7-0F4A-4885-884C-7DF4955C688D}" presName="aSpace2" presStyleCnt="0"/>
      <dgm:spPr/>
    </dgm:pt>
    <dgm:pt modelId="{0A009029-2AA1-43FC-830E-472B32477BEE}" type="pres">
      <dgm:prSet presAssocID="{E279A0CC-4EA8-4532-B479-526D4EA4FC35}" presName="childNode" presStyleLbl="node1" presStyleIdx="1" presStyleCnt="6">
        <dgm:presLayoutVars>
          <dgm:bulletEnabled val="1"/>
        </dgm:presLayoutVars>
      </dgm:prSet>
      <dgm:spPr/>
    </dgm:pt>
    <dgm:pt modelId="{892E4988-710F-4414-9D53-2CFC9EB431D3}" type="pres">
      <dgm:prSet presAssocID="{516E7080-E4FB-4286-883D-F4A0AE240DC9}" presName="aSpace" presStyleCnt="0"/>
      <dgm:spPr/>
    </dgm:pt>
    <dgm:pt modelId="{8B874785-6BB1-46B3-9EB1-D67E8B5690E2}" type="pres">
      <dgm:prSet presAssocID="{A7C1EA49-E92A-42AA-824F-66B333E4D511}" presName="compNode" presStyleCnt="0"/>
      <dgm:spPr/>
    </dgm:pt>
    <dgm:pt modelId="{2E5CB68B-A203-45D0-A394-A7D37252809B}" type="pres">
      <dgm:prSet presAssocID="{A7C1EA49-E92A-42AA-824F-66B333E4D511}" presName="aNode" presStyleLbl="bgShp" presStyleIdx="1" presStyleCnt="3" custLinFactNeighborX="0" custLinFactNeighborY="290"/>
      <dgm:spPr/>
    </dgm:pt>
    <dgm:pt modelId="{99450454-1F76-413B-B2E5-24DB42EA0E64}" type="pres">
      <dgm:prSet presAssocID="{A7C1EA49-E92A-42AA-824F-66B333E4D511}" presName="textNode" presStyleLbl="bgShp" presStyleIdx="1" presStyleCnt="3"/>
      <dgm:spPr/>
    </dgm:pt>
    <dgm:pt modelId="{E372C5DD-865B-42B4-A8DC-9C72542CC625}" type="pres">
      <dgm:prSet presAssocID="{A7C1EA49-E92A-42AA-824F-66B333E4D511}" presName="compChildNode" presStyleCnt="0"/>
      <dgm:spPr/>
    </dgm:pt>
    <dgm:pt modelId="{73C0B73A-176C-416D-B25E-9678BD8BDD60}" type="pres">
      <dgm:prSet presAssocID="{A7C1EA49-E92A-42AA-824F-66B333E4D511}" presName="theInnerList" presStyleCnt="0"/>
      <dgm:spPr/>
    </dgm:pt>
    <dgm:pt modelId="{6F2A3077-6554-49C7-B614-9A35F6970E99}" type="pres">
      <dgm:prSet presAssocID="{354A1D5F-04C7-4379-B654-B751CCF108D1}" presName="childNode" presStyleLbl="node1" presStyleIdx="2" presStyleCnt="6" custScaleX="123635">
        <dgm:presLayoutVars>
          <dgm:bulletEnabled val="1"/>
        </dgm:presLayoutVars>
      </dgm:prSet>
      <dgm:spPr/>
    </dgm:pt>
    <dgm:pt modelId="{AFED715E-4F16-4C5A-ABD5-C29F2C94A93E}" type="pres">
      <dgm:prSet presAssocID="{354A1D5F-04C7-4379-B654-B751CCF108D1}" presName="aSpace2" presStyleCnt="0"/>
      <dgm:spPr/>
    </dgm:pt>
    <dgm:pt modelId="{8FFA5DB4-B3FB-4183-8F6E-2701D07DC219}" type="pres">
      <dgm:prSet presAssocID="{A02617D4-9B72-458D-B413-185ED769E03F}" presName="childNode" presStyleLbl="node1" presStyleIdx="3" presStyleCnt="6">
        <dgm:presLayoutVars>
          <dgm:bulletEnabled val="1"/>
        </dgm:presLayoutVars>
      </dgm:prSet>
      <dgm:spPr/>
    </dgm:pt>
    <dgm:pt modelId="{318D807B-4F02-4E03-AFA3-E31DE5470BC5}" type="pres">
      <dgm:prSet presAssocID="{A7C1EA49-E92A-42AA-824F-66B333E4D511}" presName="aSpace" presStyleCnt="0"/>
      <dgm:spPr/>
    </dgm:pt>
    <dgm:pt modelId="{6F0DDF87-BD87-4AF4-945D-E9295DDC78E9}" type="pres">
      <dgm:prSet presAssocID="{01A00590-8802-4F0D-9F8F-6046EEE0497A}" presName="compNode" presStyleCnt="0"/>
      <dgm:spPr/>
    </dgm:pt>
    <dgm:pt modelId="{9AEEBDDE-3BD1-481B-A111-AAB01DC86E4A}" type="pres">
      <dgm:prSet presAssocID="{01A00590-8802-4F0D-9F8F-6046EEE0497A}" presName="aNode" presStyleLbl="bgShp" presStyleIdx="2" presStyleCnt="3" custLinFactNeighborX="0"/>
      <dgm:spPr/>
    </dgm:pt>
    <dgm:pt modelId="{4531D5EC-E7F0-4902-AF6A-2857CB9A09D2}" type="pres">
      <dgm:prSet presAssocID="{01A00590-8802-4F0D-9F8F-6046EEE0497A}" presName="textNode" presStyleLbl="bgShp" presStyleIdx="2" presStyleCnt="3"/>
      <dgm:spPr/>
    </dgm:pt>
    <dgm:pt modelId="{2712D763-BCA1-4B72-937A-D7F6F55D606A}" type="pres">
      <dgm:prSet presAssocID="{01A00590-8802-4F0D-9F8F-6046EEE0497A}" presName="compChildNode" presStyleCnt="0"/>
      <dgm:spPr/>
    </dgm:pt>
    <dgm:pt modelId="{62AABD18-429C-4E2C-B014-E4970F2C9734}" type="pres">
      <dgm:prSet presAssocID="{01A00590-8802-4F0D-9F8F-6046EEE0497A}" presName="theInnerList" presStyleCnt="0"/>
      <dgm:spPr/>
    </dgm:pt>
    <dgm:pt modelId="{C2BD145A-90C0-4436-8521-D01C524DCD38}" type="pres">
      <dgm:prSet presAssocID="{DF7B2194-43F5-46FF-9AAF-030E20FCB9D4}" presName="childNode" presStyleLbl="node1" presStyleIdx="4" presStyleCnt="6">
        <dgm:presLayoutVars>
          <dgm:bulletEnabled val="1"/>
        </dgm:presLayoutVars>
      </dgm:prSet>
      <dgm:spPr/>
    </dgm:pt>
    <dgm:pt modelId="{D195861C-1890-4D5B-9D55-7B6A52134D6A}" type="pres">
      <dgm:prSet presAssocID="{DF7B2194-43F5-46FF-9AAF-030E20FCB9D4}" presName="aSpace2" presStyleCnt="0"/>
      <dgm:spPr/>
    </dgm:pt>
    <dgm:pt modelId="{96CC84FC-9C01-4E70-8B70-D70ED291524D}" type="pres">
      <dgm:prSet presAssocID="{A8ED7C36-121B-4D22-83EF-89BD2AA0228D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47863F01-D748-4CEE-9D43-C155B70191F9}" type="presOf" srcId="{A7C1EA49-E92A-42AA-824F-66B333E4D511}" destId="{99450454-1F76-413B-B2E5-24DB42EA0E64}" srcOrd="1" destOrd="0" presId="urn:microsoft.com/office/officeart/2005/8/layout/lProcess2"/>
    <dgm:cxn modelId="{27AEB001-1233-462F-B64B-B5E81B1FB716}" type="presOf" srcId="{516E7080-E4FB-4286-883D-F4A0AE240DC9}" destId="{4CD34AF7-9BA9-4C28-AD16-8892F45A1208}" srcOrd="1" destOrd="0" presId="urn:microsoft.com/office/officeart/2005/8/layout/lProcess2"/>
    <dgm:cxn modelId="{876C3B02-F762-4D25-8A41-C7094006DE05}" srcId="{A7C1EA49-E92A-42AA-824F-66B333E4D511}" destId="{A02617D4-9B72-458D-B413-185ED769E03F}" srcOrd="1" destOrd="0" parTransId="{4DF5F999-90BE-403A-BA7F-18563CCC988C}" sibTransId="{75005570-6FA4-48C7-83AE-4D0B56B55138}"/>
    <dgm:cxn modelId="{69332A06-8CA5-425E-ABA2-9FFBA6A2F975}" type="presOf" srcId="{A7C1EA49-E92A-42AA-824F-66B333E4D511}" destId="{2E5CB68B-A203-45D0-A394-A7D37252809B}" srcOrd="0" destOrd="0" presId="urn:microsoft.com/office/officeart/2005/8/layout/lProcess2"/>
    <dgm:cxn modelId="{CC764423-75E2-4A9A-8470-8BCC49873067}" srcId="{01A00590-8802-4F0D-9F8F-6046EEE0497A}" destId="{A8ED7C36-121B-4D22-83EF-89BD2AA0228D}" srcOrd="1" destOrd="0" parTransId="{25E1160D-0C39-4984-A236-445CAA7DA238}" sibTransId="{A4B92E79-AADD-4D11-9B78-8D8F4C442ABC}"/>
    <dgm:cxn modelId="{D16CD727-D722-42E2-8BF5-37966568FC35}" type="presOf" srcId="{01A00590-8802-4F0D-9F8F-6046EEE0497A}" destId="{4531D5EC-E7F0-4902-AF6A-2857CB9A09D2}" srcOrd="1" destOrd="0" presId="urn:microsoft.com/office/officeart/2005/8/layout/lProcess2"/>
    <dgm:cxn modelId="{784A2629-557E-4EF4-89EA-9623581CFC9D}" srcId="{0D2E1C37-1C56-4134-A67F-7F0157226BC7}" destId="{A7C1EA49-E92A-42AA-824F-66B333E4D511}" srcOrd="1" destOrd="0" parTransId="{1B063FF1-4227-4B14-9B9E-0B5B24CA2FDD}" sibTransId="{0ADCEAB1-A278-496D-B57D-7827FD8BF4DE}"/>
    <dgm:cxn modelId="{12621634-7D69-4B75-B0A9-BF912D095B58}" srcId="{01A00590-8802-4F0D-9F8F-6046EEE0497A}" destId="{DF7B2194-43F5-46FF-9AAF-030E20FCB9D4}" srcOrd="0" destOrd="0" parTransId="{C29C25EF-A21D-451D-B737-2A038628BE22}" sibTransId="{0E140E44-3BDA-4424-BC5F-7CA89F771004}"/>
    <dgm:cxn modelId="{735AE23C-BD43-467C-9910-1C0734637200}" type="presOf" srcId="{E279A0CC-4EA8-4532-B479-526D4EA4FC35}" destId="{0A009029-2AA1-43FC-830E-472B32477BEE}" srcOrd="0" destOrd="0" presId="urn:microsoft.com/office/officeart/2005/8/layout/lProcess2"/>
    <dgm:cxn modelId="{6EE98B64-22C8-40B5-9C9E-769D1509D01D}" type="presOf" srcId="{516E7080-E4FB-4286-883D-F4A0AE240DC9}" destId="{595F0BDA-E916-4887-AE2A-75D916AE43EC}" srcOrd="0" destOrd="0" presId="urn:microsoft.com/office/officeart/2005/8/layout/lProcess2"/>
    <dgm:cxn modelId="{19F30956-D491-4089-A91B-ABA539C462EF}" srcId="{516E7080-E4FB-4286-883D-F4A0AE240DC9}" destId="{E279A0CC-4EA8-4532-B479-526D4EA4FC35}" srcOrd="1" destOrd="0" parTransId="{80E409CC-D30B-4263-9A1F-8AF849297EF8}" sibTransId="{7CF4F94A-0B81-473B-9F7A-8A4847133ADD}"/>
    <dgm:cxn modelId="{90EDFD76-FFC2-4900-A4D4-5EC74A3893D9}" type="presOf" srcId="{0D2E1C37-1C56-4134-A67F-7F0157226BC7}" destId="{0046295D-CDB8-474A-A1A3-3BD6A7E1F379}" srcOrd="0" destOrd="0" presId="urn:microsoft.com/office/officeart/2005/8/layout/lProcess2"/>
    <dgm:cxn modelId="{47E53C7A-81B2-4BAF-9192-8DFABF6C5C9A}" type="presOf" srcId="{A8ED7C36-121B-4D22-83EF-89BD2AA0228D}" destId="{96CC84FC-9C01-4E70-8B70-D70ED291524D}" srcOrd="0" destOrd="0" presId="urn:microsoft.com/office/officeart/2005/8/layout/lProcess2"/>
    <dgm:cxn modelId="{5E504881-3BE8-4430-929B-61E6F36759EA}" type="presOf" srcId="{A02617D4-9B72-458D-B413-185ED769E03F}" destId="{8FFA5DB4-B3FB-4183-8F6E-2701D07DC219}" srcOrd="0" destOrd="0" presId="urn:microsoft.com/office/officeart/2005/8/layout/lProcess2"/>
    <dgm:cxn modelId="{DF735986-80AB-4C55-91A8-8429F814C432}" type="presOf" srcId="{354A1D5F-04C7-4379-B654-B751CCF108D1}" destId="{6F2A3077-6554-49C7-B614-9A35F6970E99}" srcOrd="0" destOrd="0" presId="urn:microsoft.com/office/officeart/2005/8/layout/lProcess2"/>
    <dgm:cxn modelId="{F9ADA287-C7B4-4CF9-A6BB-7A9BD72EA3C9}" type="presOf" srcId="{D62D71C7-0F4A-4885-884C-7DF4955C688D}" destId="{BD711120-6E27-4129-BC09-9480D3B58A62}" srcOrd="0" destOrd="0" presId="urn:microsoft.com/office/officeart/2005/8/layout/lProcess2"/>
    <dgm:cxn modelId="{D35F8AA8-419E-4B82-99FD-A878746E51DC}" type="presOf" srcId="{DF7B2194-43F5-46FF-9AAF-030E20FCB9D4}" destId="{C2BD145A-90C0-4436-8521-D01C524DCD38}" srcOrd="0" destOrd="0" presId="urn:microsoft.com/office/officeart/2005/8/layout/lProcess2"/>
    <dgm:cxn modelId="{28CF89AF-4591-4357-A99A-1655250CFC28}" srcId="{0D2E1C37-1C56-4134-A67F-7F0157226BC7}" destId="{01A00590-8802-4F0D-9F8F-6046EEE0497A}" srcOrd="2" destOrd="0" parTransId="{B3E02FB1-B53D-4E41-9DF6-B3EE8BD97BCA}" sibTransId="{0FD7FACA-EB46-4D9F-AA8F-9F514CE4130D}"/>
    <dgm:cxn modelId="{4C6C8CAF-09BC-49CC-947A-09A2FDA446CA}" type="presOf" srcId="{01A00590-8802-4F0D-9F8F-6046EEE0497A}" destId="{9AEEBDDE-3BD1-481B-A111-AAB01DC86E4A}" srcOrd="0" destOrd="0" presId="urn:microsoft.com/office/officeart/2005/8/layout/lProcess2"/>
    <dgm:cxn modelId="{8B72E7CF-EF36-4BA6-98B9-76A7989E12C7}" srcId="{516E7080-E4FB-4286-883D-F4A0AE240DC9}" destId="{D62D71C7-0F4A-4885-884C-7DF4955C688D}" srcOrd="0" destOrd="0" parTransId="{649B1C5E-3014-463B-84FF-7535347C1DBA}" sibTransId="{33E087A0-F83F-460F-9F45-AE27EBEFCD13}"/>
    <dgm:cxn modelId="{E81110DC-A037-4FDD-8498-62DDFEA92FEA}" srcId="{0D2E1C37-1C56-4134-A67F-7F0157226BC7}" destId="{516E7080-E4FB-4286-883D-F4A0AE240DC9}" srcOrd="0" destOrd="0" parTransId="{A1F7391D-2491-41AA-B9C3-572317C0CEF9}" sibTransId="{F7B5B03E-F94B-4D7C-8446-AA22E276D5FE}"/>
    <dgm:cxn modelId="{F0AA6AE8-B1D8-46E4-AC8A-DD0A02A6BCFE}" srcId="{A7C1EA49-E92A-42AA-824F-66B333E4D511}" destId="{354A1D5F-04C7-4379-B654-B751CCF108D1}" srcOrd="0" destOrd="0" parTransId="{5C559004-1507-4287-B2BB-41494A95B1F0}" sibTransId="{9C089360-73CC-42F3-BD69-252548E9AAE5}"/>
    <dgm:cxn modelId="{83CDFAA1-BCF5-44BA-ABC5-C407B4D8FC78}" type="presParOf" srcId="{0046295D-CDB8-474A-A1A3-3BD6A7E1F379}" destId="{F9B77076-1A98-44EF-B8CF-A576B5BA40BB}" srcOrd="0" destOrd="0" presId="urn:microsoft.com/office/officeart/2005/8/layout/lProcess2"/>
    <dgm:cxn modelId="{153C4B23-ABB2-457B-A557-FDA1DD52B4F5}" type="presParOf" srcId="{F9B77076-1A98-44EF-B8CF-A576B5BA40BB}" destId="{595F0BDA-E916-4887-AE2A-75D916AE43EC}" srcOrd="0" destOrd="0" presId="urn:microsoft.com/office/officeart/2005/8/layout/lProcess2"/>
    <dgm:cxn modelId="{0300B85D-3A0C-46FB-92D1-4D20C5289A7B}" type="presParOf" srcId="{F9B77076-1A98-44EF-B8CF-A576B5BA40BB}" destId="{4CD34AF7-9BA9-4C28-AD16-8892F45A1208}" srcOrd="1" destOrd="0" presId="urn:microsoft.com/office/officeart/2005/8/layout/lProcess2"/>
    <dgm:cxn modelId="{FB006CCA-6496-4DC7-852F-1B1A5CBBC569}" type="presParOf" srcId="{F9B77076-1A98-44EF-B8CF-A576B5BA40BB}" destId="{D63BD719-42FE-48BB-8EDD-6DD1C03D3E75}" srcOrd="2" destOrd="0" presId="urn:microsoft.com/office/officeart/2005/8/layout/lProcess2"/>
    <dgm:cxn modelId="{11A383AA-E7DF-490A-81BF-5DC493C94E20}" type="presParOf" srcId="{D63BD719-42FE-48BB-8EDD-6DD1C03D3E75}" destId="{AC4BC787-251D-4E42-89A3-3529B89E467F}" srcOrd="0" destOrd="0" presId="urn:microsoft.com/office/officeart/2005/8/layout/lProcess2"/>
    <dgm:cxn modelId="{11947C70-CCF5-4CDA-9ED7-BCDD90434AA9}" type="presParOf" srcId="{AC4BC787-251D-4E42-89A3-3529B89E467F}" destId="{BD711120-6E27-4129-BC09-9480D3B58A62}" srcOrd="0" destOrd="0" presId="urn:microsoft.com/office/officeart/2005/8/layout/lProcess2"/>
    <dgm:cxn modelId="{6CB0360B-BC5B-422B-A92C-BF790A861CD9}" type="presParOf" srcId="{AC4BC787-251D-4E42-89A3-3529B89E467F}" destId="{97EBE429-5ADA-4AA5-90C4-15E37B8FEC3B}" srcOrd="1" destOrd="0" presId="urn:microsoft.com/office/officeart/2005/8/layout/lProcess2"/>
    <dgm:cxn modelId="{39D91877-EF29-483F-9323-4B639CB076FB}" type="presParOf" srcId="{AC4BC787-251D-4E42-89A3-3529B89E467F}" destId="{0A009029-2AA1-43FC-830E-472B32477BEE}" srcOrd="2" destOrd="0" presId="urn:microsoft.com/office/officeart/2005/8/layout/lProcess2"/>
    <dgm:cxn modelId="{6CED8DFF-B29C-40B0-9A14-11A9EB817AAF}" type="presParOf" srcId="{0046295D-CDB8-474A-A1A3-3BD6A7E1F379}" destId="{892E4988-710F-4414-9D53-2CFC9EB431D3}" srcOrd="1" destOrd="0" presId="urn:microsoft.com/office/officeart/2005/8/layout/lProcess2"/>
    <dgm:cxn modelId="{D17DCBC3-93E1-40DE-97C0-E50F6D9D9233}" type="presParOf" srcId="{0046295D-CDB8-474A-A1A3-3BD6A7E1F379}" destId="{8B874785-6BB1-46B3-9EB1-D67E8B5690E2}" srcOrd="2" destOrd="0" presId="urn:microsoft.com/office/officeart/2005/8/layout/lProcess2"/>
    <dgm:cxn modelId="{F0CD7166-AD23-4487-98FB-E4578E9E619E}" type="presParOf" srcId="{8B874785-6BB1-46B3-9EB1-D67E8B5690E2}" destId="{2E5CB68B-A203-45D0-A394-A7D37252809B}" srcOrd="0" destOrd="0" presId="urn:microsoft.com/office/officeart/2005/8/layout/lProcess2"/>
    <dgm:cxn modelId="{D9EAC4AC-26CC-4E7D-BBAA-DFCE0F494376}" type="presParOf" srcId="{8B874785-6BB1-46B3-9EB1-D67E8B5690E2}" destId="{99450454-1F76-413B-B2E5-24DB42EA0E64}" srcOrd="1" destOrd="0" presId="urn:microsoft.com/office/officeart/2005/8/layout/lProcess2"/>
    <dgm:cxn modelId="{374A1A71-991C-4CC6-B23A-2030E8D3BE60}" type="presParOf" srcId="{8B874785-6BB1-46B3-9EB1-D67E8B5690E2}" destId="{E372C5DD-865B-42B4-A8DC-9C72542CC625}" srcOrd="2" destOrd="0" presId="urn:microsoft.com/office/officeart/2005/8/layout/lProcess2"/>
    <dgm:cxn modelId="{9DCFE68C-C082-4795-B3FA-D3180B81C6E2}" type="presParOf" srcId="{E372C5DD-865B-42B4-A8DC-9C72542CC625}" destId="{73C0B73A-176C-416D-B25E-9678BD8BDD60}" srcOrd="0" destOrd="0" presId="urn:microsoft.com/office/officeart/2005/8/layout/lProcess2"/>
    <dgm:cxn modelId="{C3CF50B9-2876-49F4-AD8E-E7A11EEA2053}" type="presParOf" srcId="{73C0B73A-176C-416D-B25E-9678BD8BDD60}" destId="{6F2A3077-6554-49C7-B614-9A35F6970E99}" srcOrd="0" destOrd="0" presId="urn:microsoft.com/office/officeart/2005/8/layout/lProcess2"/>
    <dgm:cxn modelId="{AF4A3F9F-F443-4623-8F53-57BD1A3F550A}" type="presParOf" srcId="{73C0B73A-176C-416D-B25E-9678BD8BDD60}" destId="{AFED715E-4F16-4C5A-ABD5-C29F2C94A93E}" srcOrd="1" destOrd="0" presId="urn:microsoft.com/office/officeart/2005/8/layout/lProcess2"/>
    <dgm:cxn modelId="{DBA1BAE1-FDBE-4DBD-81C0-98FED7E628FF}" type="presParOf" srcId="{73C0B73A-176C-416D-B25E-9678BD8BDD60}" destId="{8FFA5DB4-B3FB-4183-8F6E-2701D07DC219}" srcOrd="2" destOrd="0" presId="urn:microsoft.com/office/officeart/2005/8/layout/lProcess2"/>
    <dgm:cxn modelId="{AB5E5ABF-AFFC-4E5D-A474-6237CF15891B}" type="presParOf" srcId="{0046295D-CDB8-474A-A1A3-3BD6A7E1F379}" destId="{318D807B-4F02-4E03-AFA3-E31DE5470BC5}" srcOrd="3" destOrd="0" presId="urn:microsoft.com/office/officeart/2005/8/layout/lProcess2"/>
    <dgm:cxn modelId="{F2D2FDA5-A9F4-4D92-AA49-5FF089E10C42}" type="presParOf" srcId="{0046295D-CDB8-474A-A1A3-3BD6A7E1F379}" destId="{6F0DDF87-BD87-4AF4-945D-E9295DDC78E9}" srcOrd="4" destOrd="0" presId="urn:microsoft.com/office/officeart/2005/8/layout/lProcess2"/>
    <dgm:cxn modelId="{4C62E805-B4E4-48A8-AF28-34F0F0C23478}" type="presParOf" srcId="{6F0DDF87-BD87-4AF4-945D-E9295DDC78E9}" destId="{9AEEBDDE-3BD1-481B-A111-AAB01DC86E4A}" srcOrd="0" destOrd="0" presId="urn:microsoft.com/office/officeart/2005/8/layout/lProcess2"/>
    <dgm:cxn modelId="{A83D1BE4-93B3-4C31-A488-21A11BA820EC}" type="presParOf" srcId="{6F0DDF87-BD87-4AF4-945D-E9295DDC78E9}" destId="{4531D5EC-E7F0-4902-AF6A-2857CB9A09D2}" srcOrd="1" destOrd="0" presId="urn:microsoft.com/office/officeart/2005/8/layout/lProcess2"/>
    <dgm:cxn modelId="{90246883-2039-401A-8A74-D9DF25A02536}" type="presParOf" srcId="{6F0DDF87-BD87-4AF4-945D-E9295DDC78E9}" destId="{2712D763-BCA1-4B72-937A-D7F6F55D606A}" srcOrd="2" destOrd="0" presId="urn:microsoft.com/office/officeart/2005/8/layout/lProcess2"/>
    <dgm:cxn modelId="{98D11EE1-B10F-46B5-BE03-C6AE58270DAC}" type="presParOf" srcId="{2712D763-BCA1-4B72-937A-D7F6F55D606A}" destId="{62AABD18-429C-4E2C-B014-E4970F2C9734}" srcOrd="0" destOrd="0" presId="urn:microsoft.com/office/officeart/2005/8/layout/lProcess2"/>
    <dgm:cxn modelId="{CEE9BBA8-1D0A-4E9E-9FB9-08D271818301}" type="presParOf" srcId="{62AABD18-429C-4E2C-B014-E4970F2C9734}" destId="{C2BD145A-90C0-4436-8521-D01C524DCD38}" srcOrd="0" destOrd="0" presId="urn:microsoft.com/office/officeart/2005/8/layout/lProcess2"/>
    <dgm:cxn modelId="{91E19BA0-B9A0-4DBB-AD97-12269F01636C}" type="presParOf" srcId="{62AABD18-429C-4E2C-B014-E4970F2C9734}" destId="{D195861C-1890-4D5B-9D55-7B6A52134D6A}" srcOrd="1" destOrd="0" presId="urn:microsoft.com/office/officeart/2005/8/layout/lProcess2"/>
    <dgm:cxn modelId="{BDBD053E-B68A-442B-9522-FC5057D95BB8}" type="presParOf" srcId="{62AABD18-429C-4E2C-B014-E4970F2C9734}" destId="{96CC84FC-9C01-4E70-8B70-D70ED291524D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68CD8C-C361-4043-865A-A81EDBF251F2}">
      <dsp:nvSpPr>
        <dsp:cNvPr id="0" name=""/>
        <dsp:cNvSpPr/>
      </dsp:nvSpPr>
      <dsp:spPr>
        <a:xfrm>
          <a:off x="2991260" y="1243857"/>
          <a:ext cx="1999998" cy="199999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Здоровье</a:t>
          </a:r>
        </a:p>
      </dsp:txBody>
      <dsp:txXfrm>
        <a:off x="3284153" y="1536750"/>
        <a:ext cx="1414212" cy="1414212"/>
      </dsp:txXfrm>
    </dsp:sp>
    <dsp:sp modelId="{1976F642-57ED-48E8-88CA-602F93555FD2}">
      <dsp:nvSpPr>
        <dsp:cNvPr id="0" name=""/>
        <dsp:cNvSpPr/>
      </dsp:nvSpPr>
      <dsp:spPr>
        <a:xfrm>
          <a:off x="1868741" y="-492645"/>
          <a:ext cx="4210146" cy="201331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Медицинская служба</a:t>
          </a:r>
        </a:p>
      </dsp:txBody>
      <dsp:txXfrm>
        <a:off x="2485303" y="-197801"/>
        <a:ext cx="2977022" cy="1423630"/>
      </dsp:txXfrm>
    </dsp:sp>
    <dsp:sp modelId="{54357552-F2C1-4535-94CB-1350003A50FD}">
      <dsp:nvSpPr>
        <dsp:cNvPr id="0" name=""/>
        <dsp:cNvSpPr/>
      </dsp:nvSpPr>
      <dsp:spPr>
        <a:xfrm flipH="1">
          <a:off x="4000624" y="1252352"/>
          <a:ext cx="3501577" cy="198300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Психологическая служба</a:t>
          </a:r>
        </a:p>
      </dsp:txBody>
      <dsp:txXfrm>
        <a:off x="4513418" y="1542757"/>
        <a:ext cx="2475989" cy="1402198"/>
      </dsp:txXfrm>
    </dsp:sp>
    <dsp:sp modelId="{3334A7D5-3422-4662-AC7B-AC8E08C75934}">
      <dsp:nvSpPr>
        <dsp:cNvPr id="0" name=""/>
        <dsp:cNvSpPr/>
      </dsp:nvSpPr>
      <dsp:spPr>
        <a:xfrm>
          <a:off x="1729197" y="2959100"/>
          <a:ext cx="4524126" cy="208981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Социально-педагогическая служба</a:t>
          </a:r>
        </a:p>
      </dsp:txBody>
      <dsp:txXfrm>
        <a:off x="2391740" y="3265147"/>
        <a:ext cx="3199040" cy="1477724"/>
      </dsp:txXfrm>
    </dsp:sp>
    <dsp:sp modelId="{EE3BA8E1-40F7-4305-B5F4-9612D9C34654}">
      <dsp:nvSpPr>
        <dsp:cNvPr id="0" name=""/>
        <dsp:cNvSpPr/>
      </dsp:nvSpPr>
      <dsp:spPr>
        <a:xfrm>
          <a:off x="874437" y="1296148"/>
          <a:ext cx="3007417" cy="1983008"/>
        </a:xfrm>
        <a:prstGeom prst="ellipse">
          <a:avLst/>
        </a:prstGeom>
        <a:solidFill>
          <a:srgbClr val="92D050">
            <a:alpha val="50000"/>
          </a:srgbClr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Логопедическая служба</a:t>
          </a:r>
        </a:p>
      </dsp:txBody>
      <dsp:txXfrm>
        <a:off x="1314863" y="1586553"/>
        <a:ext cx="2126565" cy="1402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034778-8DD4-4605-B2CF-46B70EC1897C}">
      <dsp:nvSpPr>
        <dsp:cNvPr id="0" name=""/>
        <dsp:cNvSpPr/>
      </dsp:nvSpPr>
      <dsp:spPr>
        <a:xfrm rot="5400000">
          <a:off x="5100618" y="-1900617"/>
          <a:ext cx="1746331" cy="5622384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Методики для исследования личностных особенностей;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2000" kern="1200"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когнитивной сферы;</a:t>
          </a:r>
        </a:p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исследование эмоционально-волевой сферы.</a:t>
          </a:r>
        </a:p>
      </dsp:txBody>
      <dsp:txXfrm rot="-5400000">
        <a:off x="3162592" y="122658"/>
        <a:ext cx="5537135" cy="1575833"/>
      </dsp:txXfrm>
    </dsp:sp>
    <dsp:sp modelId="{30944CBD-C7CD-4F8A-92EC-41D8D2669E1E}">
      <dsp:nvSpPr>
        <dsp:cNvPr id="0" name=""/>
        <dsp:cNvSpPr/>
      </dsp:nvSpPr>
      <dsp:spPr>
        <a:xfrm>
          <a:off x="0" y="406677"/>
          <a:ext cx="3162591" cy="1250002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Психологическое</a:t>
          </a:r>
        </a:p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sz="2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1020" y="467697"/>
        <a:ext cx="3040551" cy="1127962"/>
      </dsp:txXfrm>
    </dsp:sp>
    <dsp:sp modelId="{B93D7127-A68C-4151-AD32-38C1BBFE6237}">
      <dsp:nvSpPr>
        <dsp:cNvPr id="0" name=""/>
        <dsp:cNvSpPr/>
      </dsp:nvSpPr>
      <dsp:spPr>
        <a:xfrm rot="5400000">
          <a:off x="5100618" y="-81883"/>
          <a:ext cx="1746331" cy="5622384"/>
        </a:xfrm>
        <a:prstGeom prst="round2SameRect">
          <a:avLst/>
        </a:prstGeom>
        <a:solidFill>
          <a:schemeClr val="accent2">
            <a:tint val="40000"/>
            <a:alpha val="90000"/>
            <a:hueOff val="2512910"/>
            <a:satOff val="-2189"/>
            <a:lumOff val="-3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512910"/>
              <a:satOff val="-2189"/>
              <a:lumOff val="-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Font typeface="Calibri" pitchFamily="34" charset="0"/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Методика исследования в электронном виде на основе диагностических материалов Т.В. </a:t>
          </a:r>
          <a:r>
            <a:rPr lang="ru-RU" sz="2000" kern="1200" dirty="0" err="1">
              <a:latin typeface="Times New Roman" pitchFamily="18" charset="0"/>
              <a:cs typeface="Times New Roman" pitchFamily="18" charset="0"/>
            </a:rPr>
            <a:t>Ахутиной</a:t>
          </a: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, Р.И. </a:t>
          </a:r>
          <a:r>
            <a:rPr lang="ru-RU" sz="2000" kern="1200" dirty="0" err="1">
              <a:latin typeface="Times New Roman" pitchFamily="18" charset="0"/>
              <a:cs typeface="Times New Roman" pitchFamily="18" charset="0"/>
            </a:rPr>
            <a:t>Лалаевой</a:t>
          </a: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 и др.</a:t>
          </a:r>
        </a:p>
      </dsp:txBody>
      <dsp:txXfrm rot="-5400000">
        <a:off x="3162592" y="1941392"/>
        <a:ext cx="5537135" cy="1575833"/>
      </dsp:txXfrm>
    </dsp:sp>
    <dsp:sp modelId="{A4FF12BA-6E20-4C1A-852A-1F1ADE134F38}">
      <dsp:nvSpPr>
        <dsp:cNvPr id="0" name=""/>
        <dsp:cNvSpPr/>
      </dsp:nvSpPr>
      <dsp:spPr>
        <a:xfrm>
          <a:off x="0" y="2114862"/>
          <a:ext cx="3162591" cy="1465608"/>
        </a:xfrm>
        <a:prstGeom prst="roundRect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Логопедическое</a:t>
          </a:r>
        </a:p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sz="2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545" y="2186407"/>
        <a:ext cx="3019501" cy="1322518"/>
      </dsp:txXfrm>
    </dsp:sp>
    <dsp:sp modelId="{6CDEBDA1-09B1-44F3-BDD0-416BF199E865}">
      <dsp:nvSpPr>
        <dsp:cNvPr id="0" name=""/>
        <dsp:cNvSpPr/>
      </dsp:nvSpPr>
      <dsp:spPr>
        <a:xfrm rot="5400000">
          <a:off x="5100618" y="1773593"/>
          <a:ext cx="1746331" cy="5622384"/>
        </a:xfrm>
        <a:prstGeom prst="round2Same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"/>
          </a:pP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Разработаны ДКР по оценке предметных и метапредметных результатов в соответствии с </a:t>
          </a:r>
          <a:r>
            <a:rPr lang="ru-RU" sz="2000" kern="1200" dirty="0" err="1">
              <a:latin typeface="Times New Roman" pitchFamily="18" charset="0"/>
              <a:cs typeface="Times New Roman" pitchFamily="18" charset="0"/>
            </a:rPr>
            <a:t>кадификатором</a:t>
          </a:r>
          <a:r>
            <a:rPr lang="ru-RU" sz="2000" kern="1200" dirty="0">
              <a:latin typeface="Times New Roman" pitchFamily="18" charset="0"/>
              <a:cs typeface="Times New Roman" pitchFamily="18" charset="0"/>
            </a:rPr>
            <a:t>, учетом психофизических особенностей детей с ЗПР и методические рекомендации по их организации и </a:t>
          </a:r>
          <a:r>
            <a:rPr lang="ru-RU" sz="2000" kern="1200" dirty="0" err="1">
              <a:latin typeface="Times New Roman" pitchFamily="18" charset="0"/>
              <a:cs typeface="Times New Roman" pitchFamily="18" charset="0"/>
            </a:rPr>
            <a:t>проведе</a:t>
          </a:r>
          <a:endParaRPr lang="ru-RU" sz="2000" kern="1200" dirty="0">
            <a:latin typeface="Times New Roman" pitchFamily="18" charset="0"/>
            <a:cs typeface="Times New Roman" pitchFamily="18" charset="0"/>
          </a:endParaRPr>
        </a:p>
      </dsp:txBody>
      <dsp:txXfrm rot="-5400000">
        <a:off x="3162592" y="3796869"/>
        <a:ext cx="5537135" cy="1575833"/>
      </dsp:txXfrm>
    </dsp:sp>
    <dsp:sp modelId="{9D3688CF-8003-4263-8761-B384279C83AC}">
      <dsp:nvSpPr>
        <dsp:cNvPr id="0" name=""/>
        <dsp:cNvSpPr/>
      </dsp:nvSpPr>
      <dsp:spPr>
        <a:xfrm>
          <a:off x="0" y="3882618"/>
          <a:ext cx="3162591" cy="140433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Педагогическое</a:t>
          </a:r>
        </a:p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ru-RU" sz="26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</a:t>
          </a:r>
          <a:endParaRPr lang="ru-RU" sz="2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8554" y="3951172"/>
        <a:ext cx="3025483" cy="126722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5F0BDA-E916-4887-AE2A-75D916AE43EC}">
      <dsp:nvSpPr>
        <dsp:cNvPr id="0" name=""/>
        <dsp:cNvSpPr/>
      </dsp:nvSpPr>
      <dsp:spPr>
        <a:xfrm>
          <a:off x="1072" y="0"/>
          <a:ext cx="2788200" cy="49831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Психологическое направление</a:t>
          </a:r>
        </a:p>
      </dsp:txBody>
      <dsp:txXfrm>
        <a:off x="1072" y="0"/>
        <a:ext cx="2788200" cy="1494948"/>
      </dsp:txXfrm>
    </dsp:sp>
    <dsp:sp modelId="{BD711120-6E27-4129-BC09-9480D3B58A62}">
      <dsp:nvSpPr>
        <dsp:cNvPr id="0" name=""/>
        <dsp:cNvSpPr/>
      </dsp:nvSpPr>
      <dsp:spPr>
        <a:xfrm>
          <a:off x="89458" y="1496408"/>
          <a:ext cx="2611428" cy="150249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8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психокоррекционных занятий</a:t>
          </a:r>
          <a:endParaRPr lang="ru-RU" sz="18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3464" y="1540414"/>
        <a:ext cx="2523416" cy="1414479"/>
      </dsp:txXfrm>
    </dsp:sp>
    <dsp:sp modelId="{0A009029-2AA1-43FC-830E-472B32477BEE}">
      <dsp:nvSpPr>
        <dsp:cNvPr id="0" name=""/>
        <dsp:cNvSpPr/>
      </dsp:nvSpPr>
      <dsp:spPr>
        <a:xfrm>
          <a:off x="279892" y="3230052"/>
          <a:ext cx="2230560" cy="1502491"/>
        </a:xfrm>
        <a:prstGeom prst="roundRect">
          <a:avLst>
            <a:gd name="adj" fmla="val 10000"/>
          </a:avLst>
        </a:prstGeom>
        <a:solidFill>
          <a:schemeClr val="accent2">
            <a:hueOff val="936304"/>
            <a:satOff val="-1168"/>
            <a:lumOff val="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Методические материалы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23898" y="3274058"/>
        <a:ext cx="2142548" cy="1414479"/>
      </dsp:txXfrm>
    </dsp:sp>
    <dsp:sp modelId="{2E5CB68B-A203-45D0-A394-A7D37252809B}">
      <dsp:nvSpPr>
        <dsp:cNvPr id="0" name=""/>
        <dsp:cNvSpPr/>
      </dsp:nvSpPr>
      <dsp:spPr>
        <a:xfrm>
          <a:off x="2998387" y="0"/>
          <a:ext cx="2788200" cy="49831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Логопедическое направление</a:t>
          </a:r>
        </a:p>
      </dsp:txBody>
      <dsp:txXfrm>
        <a:off x="2998387" y="0"/>
        <a:ext cx="2788200" cy="1494948"/>
      </dsp:txXfrm>
    </dsp:sp>
    <dsp:sp modelId="{6F2A3077-6554-49C7-B614-9A35F6970E99}">
      <dsp:nvSpPr>
        <dsp:cNvPr id="0" name=""/>
        <dsp:cNvSpPr/>
      </dsp:nvSpPr>
      <dsp:spPr>
        <a:xfrm>
          <a:off x="3013611" y="1496408"/>
          <a:ext cx="2757753" cy="1502491"/>
        </a:xfrm>
        <a:prstGeom prst="roundRect">
          <a:avLst>
            <a:gd name="adj" fmla="val 10000"/>
          </a:avLst>
        </a:prstGeom>
        <a:solidFill>
          <a:schemeClr val="accent2">
            <a:hueOff val="1872608"/>
            <a:satOff val="-2336"/>
            <a:lumOff val="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логопедической коррекции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057617" y="1540414"/>
        <a:ext cx="2669741" cy="1414479"/>
      </dsp:txXfrm>
    </dsp:sp>
    <dsp:sp modelId="{8FFA5DB4-B3FB-4183-8F6E-2701D07DC219}">
      <dsp:nvSpPr>
        <dsp:cNvPr id="0" name=""/>
        <dsp:cNvSpPr/>
      </dsp:nvSpPr>
      <dsp:spPr>
        <a:xfrm>
          <a:off x="3277207" y="3230052"/>
          <a:ext cx="2230560" cy="1502491"/>
        </a:xfrm>
        <a:prstGeom prst="roundRect">
          <a:avLst>
            <a:gd name="adj" fmla="val 10000"/>
          </a:avLst>
        </a:prstGeom>
        <a:solidFill>
          <a:schemeClr val="accent2">
            <a:hueOff val="2808911"/>
            <a:satOff val="-3503"/>
            <a:lumOff val="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Рабочие тетради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321213" y="3274058"/>
        <a:ext cx="2142548" cy="1414479"/>
      </dsp:txXfrm>
    </dsp:sp>
    <dsp:sp modelId="{9AEEBDDE-3BD1-481B-A111-AAB01DC86E4A}">
      <dsp:nvSpPr>
        <dsp:cNvPr id="0" name=""/>
        <dsp:cNvSpPr/>
      </dsp:nvSpPr>
      <dsp:spPr>
        <a:xfrm>
          <a:off x="5995703" y="0"/>
          <a:ext cx="2788200" cy="4983162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Педагогическое направление</a:t>
          </a:r>
        </a:p>
      </dsp:txBody>
      <dsp:txXfrm>
        <a:off x="5995703" y="0"/>
        <a:ext cx="2788200" cy="1494948"/>
      </dsp:txXfrm>
    </dsp:sp>
    <dsp:sp modelId="{C2BD145A-90C0-4436-8521-D01C524DCD38}">
      <dsp:nvSpPr>
        <dsp:cNvPr id="0" name=""/>
        <dsp:cNvSpPr/>
      </dsp:nvSpPr>
      <dsp:spPr>
        <a:xfrm>
          <a:off x="6274523" y="1496408"/>
          <a:ext cx="2230560" cy="1502491"/>
        </a:xfrm>
        <a:prstGeom prst="roundRect">
          <a:avLst>
            <a:gd name="adj" fmla="val 10000"/>
          </a:avLst>
        </a:prstGeom>
        <a:solidFill>
          <a:schemeClr val="accent2">
            <a:hueOff val="3745215"/>
            <a:satOff val="-4671"/>
            <a:lumOff val="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Программа коррекционно-развивающих занятий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18529" y="1540414"/>
        <a:ext cx="2142548" cy="1414479"/>
      </dsp:txXfrm>
    </dsp:sp>
    <dsp:sp modelId="{96CC84FC-9C01-4E70-8B70-D70ED291524D}">
      <dsp:nvSpPr>
        <dsp:cNvPr id="0" name=""/>
        <dsp:cNvSpPr/>
      </dsp:nvSpPr>
      <dsp:spPr>
        <a:xfrm>
          <a:off x="6274523" y="3230052"/>
          <a:ext cx="2230560" cy="1502491"/>
        </a:xfrm>
        <a:prstGeom prst="roundRect">
          <a:avLst>
            <a:gd name="adj" fmla="val 10000"/>
          </a:avLst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43815" rIns="58420" bIns="43815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300" b="1" kern="1200">
              <a:latin typeface="Times New Roman" panose="02020603050405020304" pitchFamily="18" charset="0"/>
              <a:cs typeface="Times New Roman" panose="02020603050405020304" pitchFamily="18" charset="0"/>
            </a:rPr>
            <a:t>Рабочие тетради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18529" y="3274058"/>
        <a:ext cx="2142548" cy="14144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AFF569F-E676-4B87-A3F0-2DD71D02A6F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F5F2C67D-845F-4198-BA9A-21124E6E368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533D709-95A6-4493-9312-67D0480795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8FEE03-9607-4F78-895D-5938C61281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670688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402FE1C-6820-4E78-BA00-6A87F3137A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CA55E36-3869-4488-9FA6-9A7B6CF1E6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6F9F2FD-03AC-48E5-81E1-5057F4F280A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1AD010-B16F-4DD7-9A57-28775096BD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92640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3F17BE-4CBD-4E4E-A7E6-7E1A37A99AC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0EE582A-E680-406A-A4EF-480135FF34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565E2046-B175-47E9-B0ED-C0EBA8889C3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9650D-7B68-4D8C-8F84-7E247B53018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900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FA486A6-74C8-4B4A-A0DA-4DEDF0FB589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2EE82A6-6FB6-454E-B6B9-0BF8B988B7B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197BD1-0759-4ABA-8E56-76B18D3AE5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B6BFC3-C550-46C2-AD91-8955A1F1FA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821682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941256A8-F2FA-4CE4-9171-68076599E6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2AD0E472-7242-4EDD-BB8A-81F02B4A002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3685130-6566-44AA-A7EB-F4EFC7D3FD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FEF679-D2BF-4EB3-94BB-9A67CAB2F2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8899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3E48941-43D5-4E5F-972D-407D380C52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1498061F-7362-4993-9932-A1CFB72A5E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05B22499-42B4-422E-AEDF-E0CAF78E472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B18CB6-E908-4203-BD94-AACB64EA4D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28920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CC98A548-9628-4100-AE64-FB7C80C262E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F359F98-CDE8-4013-9D7D-70AD5A0DCC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D13A4206-87AD-4082-9AF3-5E234B1094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0E25B5-770F-4F73-B135-B4517B4B6A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2794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52ADE3F-B5FE-4D6E-92A0-A920350038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23AFD4-A755-4D53-BA51-5B53A3DB2DD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15F6D27-F6AE-4E65-B2FC-938648A0CFB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371258-6CB8-41E4-9A89-7FF5A48F8F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755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DCF217-B19F-462A-8F4C-C8738C92AD3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018339F-A10E-4AA6-B1A9-7806C796FBB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296783-4AE8-4D6A-BCC0-DD8956B1EEA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F17806-71E6-4F6F-BAE4-1A2CD3FFBD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068604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30E41CF-90D2-499E-B025-EAB09603B44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4C63BD9-F2C3-49AE-89AB-8A16DCF276F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C08B683-36C2-49C3-9C7A-40EBD3C795F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F39D66-7FC5-4BAD-BEA4-2CE8107727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58368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228EF23B-1010-4D33-B0D2-D94D28EB7AC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6CCF6BCD-7F03-43CB-814D-443CDD3A70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2AB5A83-D9C9-4788-98D2-EC7AFD17AB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613C39-F39B-44C5-8D0B-EB160F498CD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814630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34000">
              <a:schemeClr val="accent3">
                <a:lumMod val="60000"/>
                <a:lumOff val="40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E1DA35-6404-451F-8459-C99CA476EFCF}" type="datetimeFigureOut">
              <a:rPr lang="ru-RU" smtClean="0"/>
              <a:t>01.03.2018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6C613-8ECB-442B-9792-9F6805FC79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7166E23F-18EF-4492-A34D-D225267FF3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35DA0C64-78EC-469C-BF82-6488BC1DDF3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EA94F8B2-F34F-4EC2-A226-8A3E12EC2E6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2AB1EE2-1974-4652-AAC4-7BDACBCCA2C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9B3CBC92-E38A-48A4-BFA6-5C7250ECC7C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FD7D602-E918-4229-AD97-7274CFCA27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34865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80728"/>
            <a:ext cx="8640960" cy="3096343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latin typeface="Times New Roman"/>
                <a:ea typeface="Calibri"/>
              </a:rPr>
              <a:t>Программно-методическое сопровождение образования детей с ЗПР при реализации ФГОС начального общего образования обучающихся с ОВЗ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548921C4-A676-4608-B56E-FF6A07BA1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Примерные задания к игре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/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Расшифруй пословицу, используя план.</a:t>
            </a:r>
          </a:p>
          <a:p>
            <a:pPr lvl="0" algn="just"/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Запиши пословицу.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Расскажи, как ты понимаешь эту пословицу.</a:t>
            </a:r>
          </a:p>
          <a:p>
            <a:pPr lvl="0"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правильное значение пословицы (предлагается 3-4 варианта правильной и неправильной интерпретации пословицы).</a:t>
            </a:r>
          </a:p>
          <a:p>
            <a:pPr lvl="0"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0687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664E44-503F-49FB-AB2C-CAC4C0A87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3">
            <a:extLst>
              <a:ext uri="{FF2B5EF4-FFF2-40B4-BE49-F238E27FC236}">
                <a16:creationId xmlns:a16="http://schemas.microsoft.com/office/drawing/2014/main" id="{6258EC3E-8EAF-4FC0-9DD7-D9B4578C3E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1"/>
            <a:ext cx="8229600" cy="1396752"/>
          </a:xfrm>
          <a:prstGeom prst="cloudCallout">
            <a:avLst>
              <a:gd name="adj1" fmla="val -49931"/>
              <a:gd name="adj2" fmla="val 28921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 dirty="0"/>
          </a:p>
          <a:p>
            <a:pPr eaLnBrk="1" hangingPunct="1"/>
            <a:r>
              <a:rPr lang="ru-RU" altLang="ru-RU" b="1" dirty="0">
                <a:solidFill>
                  <a:schemeClr val="accent2"/>
                </a:solidFill>
              </a:rPr>
              <a:t>ЕЮШГВТЖУРНАЛЛЕКЦРАЛ</a:t>
            </a:r>
          </a:p>
        </p:txBody>
      </p:sp>
      <p:sp>
        <p:nvSpPr>
          <p:cNvPr id="5" name="AutoShape 4">
            <a:extLst>
              <a:ext uri="{FF2B5EF4-FFF2-40B4-BE49-F238E27FC236}">
                <a16:creationId xmlns:a16="http://schemas.microsoft.com/office/drawing/2014/main" id="{2684DE7C-B851-4B53-AF41-A66ADF78AC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2996952"/>
            <a:ext cx="8003232" cy="1367086"/>
          </a:xfrm>
          <a:prstGeom prst="cloudCallout">
            <a:avLst>
              <a:gd name="adj1" fmla="val -49931"/>
              <a:gd name="adj2" fmla="val 21005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</a:rPr>
              <a:t>ЗОЩЭТПУФЖИЛЕТЗАЪ</a:t>
            </a:r>
          </a:p>
        </p:txBody>
      </p:sp>
      <p:sp>
        <p:nvSpPr>
          <p:cNvPr id="6" name="AutoShape 5">
            <a:extLst>
              <a:ext uri="{FF2B5EF4-FFF2-40B4-BE49-F238E27FC236}">
                <a16:creationId xmlns:a16="http://schemas.microsoft.com/office/drawing/2014/main" id="{787414DC-8686-49D6-8FD4-4BAA4CFBA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568" y="5013325"/>
            <a:ext cx="7488831" cy="1368425"/>
          </a:xfrm>
          <a:prstGeom prst="cloudCallout">
            <a:avLst>
              <a:gd name="adj1" fmla="val -49931"/>
              <a:gd name="adj2" fmla="val 24708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АБИНЖЗАМОКЬНМОФКС</a:t>
            </a:r>
          </a:p>
        </p:txBody>
      </p:sp>
    </p:spTree>
    <p:extLst>
      <p:ext uri="{BB962C8B-B14F-4D97-AF65-F5344CB8AC3E}">
        <p14:creationId xmlns:p14="http://schemas.microsoft.com/office/powerpoint/2010/main" val="1292147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A8ABE7-A861-46D1-A70C-81FE6845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071677-1171-4ED1-B3D4-D1A67D1A0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Угадай, какие слова спрятались?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их (запиши).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слова еще можно составить из этих букв.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слово, составь с ним предложение.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более 3-4 классов: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«магниты» к слову, например, «книга» (задания6 составь предложение, напиши значение, составь рассказ и т.д.)</a:t>
            </a:r>
          </a:p>
        </p:txBody>
      </p:sp>
    </p:spTree>
    <p:extLst>
      <p:ext uri="{BB962C8B-B14F-4D97-AF65-F5344CB8AC3E}">
        <p14:creationId xmlns:p14="http://schemas.microsoft.com/office/powerpoint/2010/main" val="1464349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>
            <a:extLst>
              <a:ext uri="{FF2B5EF4-FFF2-40B4-BE49-F238E27FC236}">
                <a16:creationId xmlns:a16="http://schemas.microsoft.com/office/drawing/2014/main" id="{1C4DEB55-16DD-484E-8CA8-BC9EDD6730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0"/>
            <a:ext cx="8642350" cy="1125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75" name="Rectangle 5">
            <a:extLst>
              <a:ext uri="{FF2B5EF4-FFF2-40B4-BE49-F238E27FC236}">
                <a16:creationId xmlns:a16="http://schemas.microsoft.com/office/drawing/2014/main" id="{DAE43EEC-7E27-4C52-B920-29FD29D8C8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412875"/>
            <a:ext cx="8642350" cy="51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76" name="Rectangle 6">
            <a:extLst>
              <a:ext uri="{FF2B5EF4-FFF2-40B4-BE49-F238E27FC236}">
                <a16:creationId xmlns:a16="http://schemas.microsoft.com/office/drawing/2014/main" id="{8749475E-C5C8-4CC8-8BD5-D08A75DDB9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88913"/>
            <a:ext cx="8497888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endParaRPr lang="ru-RU" altLang="ru-RU" sz="2000"/>
          </a:p>
        </p:txBody>
      </p:sp>
      <p:sp>
        <p:nvSpPr>
          <p:cNvPr id="28677" name="Rectangle 7">
            <a:extLst>
              <a:ext uri="{FF2B5EF4-FFF2-40B4-BE49-F238E27FC236}">
                <a16:creationId xmlns:a16="http://schemas.microsoft.com/office/drawing/2014/main" id="{17181AB1-390C-4D0A-A68E-A5DA601FAC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484313"/>
            <a:ext cx="8569325" cy="496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78" name="Rectangle 8">
            <a:extLst>
              <a:ext uri="{FF2B5EF4-FFF2-40B4-BE49-F238E27FC236}">
                <a16:creationId xmlns:a16="http://schemas.microsoft.com/office/drawing/2014/main" id="{07D4C04F-2CC5-442B-831C-0BB61280A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12875"/>
            <a:ext cx="9144000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79" name="Rectangle 11" descr="Горизонтальный кирпич">
            <a:extLst>
              <a:ext uri="{FF2B5EF4-FFF2-40B4-BE49-F238E27FC236}">
                <a16:creationId xmlns:a16="http://schemas.microsoft.com/office/drawing/2014/main" id="{DEFFB248-B66D-4494-8405-7608F3AB8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981075"/>
            <a:ext cx="6913562" cy="3095625"/>
          </a:xfrm>
          <a:prstGeom prst="rect">
            <a:avLst/>
          </a:prstGeom>
          <a:pattFill prst="horzBrick">
            <a:fgClr>
              <a:srgbClr val="0E741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80" name="Oval 12">
            <a:extLst>
              <a:ext uri="{FF2B5EF4-FFF2-40B4-BE49-F238E27FC236}">
                <a16:creationId xmlns:a16="http://schemas.microsoft.com/office/drawing/2014/main" id="{C9C76681-D5EA-441D-AEE9-5FD4E83D09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4163" y="1557338"/>
            <a:ext cx="2138362" cy="16335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81" name="Oval 13" descr="Диагональный кирпич">
            <a:extLst>
              <a:ext uri="{FF2B5EF4-FFF2-40B4-BE49-F238E27FC236}">
                <a16:creationId xmlns:a16="http://schemas.microsoft.com/office/drawing/2014/main" id="{B0CC8B6C-09A2-4D34-86F9-100776A4D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652963"/>
            <a:ext cx="2138362" cy="1633537"/>
          </a:xfrm>
          <a:prstGeom prst="ellipse">
            <a:avLst/>
          </a:prstGeom>
          <a:pattFill prst="diagBrick">
            <a:fgClr>
              <a:srgbClr val="0E7410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77838" name="Oval 14" descr="Горизонтальный кирпич">
            <a:extLst>
              <a:ext uri="{FF2B5EF4-FFF2-40B4-BE49-F238E27FC236}">
                <a16:creationId xmlns:a16="http://schemas.microsoft.com/office/drawing/2014/main" id="{43D2E5BC-77FC-4D38-A33A-D39D767C0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652963"/>
            <a:ext cx="2138363" cy="1633537"/>
          </a:xfrm>
          <a:prstGeom prst="ellipse">
            <a:avLst/>
          </a:prstGeom>
          <a:pattFill prst="horzBrick">
            <a:fgClr>
              <a:srgbClr val="0E7410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83" name="Oval 15" descr="Мелкая сетка">
            <a:extLst>
              <a:ext uri="{FF2B5EF4-FFF2-40B4-BE49-F238E27FC236}">
                <a16:creationId xmlns:a16="http://schemas.microsoft.com/office/drawing/2014/main" id="{7D1B9092-32B4-4D33-96FE-8F5B2287E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4888" y="4581525"/>
            <a:ext cx="2138362" cy="1633538"/>
          </a:xfrm>
          <a:prstGeom prst="ellipse">
            <a:avLst/>
          </a:prstGeom>
          <a:pattFill prst="smGrid">
            <a:fgClr>
              <a:srgbClr val="0E7410"/>
            </a:fgClr>
            <a:bgClr>
              <a:schemeClr val="bg1"/>
            </a:bgClr>
          </a:patt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28684" name="Rectangle 16">
            <a:extLst>
              <a:ext uri="{FF2B5EF4-FFF2-40B4-BE49-F238E27FC236}">
                <a16:creationId xmlns:a16="http://schemas.microsoft.com/office/drawing/2014/main" id="{63A09030-30DF-45EB-AA93-02391B3C2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60350"/>
            <a:ext cx="820896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/>
              <a:t>Игра «Заплатки».</a:t>
            </a:r>
          </a:p>
          <a:p>
            <a:pPr algn="ctr" eaLnBrk="1" hangingPunct="1"/>
            <a:r>
              <a:rPr lang="ru-RU" altLang="ru-RU"/>
              <a:t>Найди какой кусочек вырезали из коврика.</a:t>
            </a:r>
          </a:p>
          <a:p>
            <a:pPr algn="ctr" eaLnBrk="1" hangingPunct="1"/>
            <a:endParaRPr lang="ru-RU" altLang="ru-RU" sz="2000"/>
          </a:p>
        </p:txBody>
      </p:sp>
      <p:sp>
        <p:nvSpPr>
          <p:cNvPr id="28685" name="Rectangle 17">
            <a:extLst>
              <a:ext uri="{FF2B5EF4-FFF2-40B4-BE49-F238E27FC236}">
                <a16:creationId xmlns:a16="http://schemas.microsoft.com/office/drawing/2014/main" id="{657CFEAA-2A64-47AF-9958-1C23F20FA6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ect">
            <a:avLst/>
          </a:prstGeom>
          <a:noFill/>
          <a:ln w="57150" cap="rnd">
            <a:pattFill prst="lgConfetti">
              <a:fgClr>
                <a:srgbClr val="006600"/>
              </a:fgClr>
              <a:bgClr>
                <a:srgbClr val="FFFFFF"/>
              </a:bgClr>
            </a:patt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1363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00"/>
    </mc:Choice>
    <mc:Fallback>
      <p:transition spd="slow" advTm="28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3.7037E-6 C 0.08889 -0.18981 0.17812 -0.37939 0.21389 -0.45486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78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94" y="-227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7FB1A-5BAC-45A4-AD7F-BBB808AE3E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E94FC5CE-3390-45DA-BB4E-CEB93F0289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9141774"/>
              </p:ext>
            </p:extLst>
          </p:nvPr>
        </p:nvGraphicFramePr>
        <p:xfrm>
          <a:off x="457200" y="1268760"/>
          <a:ext cx="8229600" cy="536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322322438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599461719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40923506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80300905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356834493"/>
                    </a:ext>
                  </a:extLst>
                </a:gridCol>
              </a:tblGrid>
              <a:tr h="1072128">
                <a:tc>
                  <a:txBody>
                    <a:bodyPr/>
                    <a:lstStyle/>
                    <a:p>
                      <a:r>
                        <a:rPr lang="ru-RU" sz="60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12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26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9078486"/>
                  </a:ext>
                </a:extLst>
              </a:tr>
              <a:tr h="1072128">
                <a:tc>
                  <a:txBody>
                    <a:bodyPr/>
                    <a:lstStyle/>
                    <a:p>
                      <a:r>
                        <a:rPr lang="ru-RU" sz="6000" i="1" dirty="0"/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1335080"/>
                  </a:ext>
                </a:extLst>
              </a:tr>
              <a:tr h="1072128">
                <a:tc>
                  <a:txBody>
                    <a:bodyPr/>
                    <a:lstStyle/>
                    <a:p>
                      <a:r>
                        <a:rPr lang="ru-RU" sz="6000" dirty="0"/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4224998"/>
                  </a:ext>
                </a:extLst>
              </a:tr>
              <a:tr h="1072128">
                <a:tc>
                  <a:txBody>
                    <a:bodyPr/>
                    <a:lstStyle/>
                    <a:p>
                      <a:r>
                        <a:rPr lang="ru-RU" sz="6000" dirty="0"/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32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5421654"/>
                  </a:ext>
                </a:extLst>
              </a:tr>
              <a:tr h="1072128">
                <a:tc>
                  <a:txBody>
                    <a:bodyPr/>
                    <a:lstStyle/>
                    <a:p>
                      <a:r>
                        <a:rPr lang="ru-RU" sz="6000" dirty="0"/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29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/>
                        <a:t>31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i="1" dirty="0"/>
                        <a:t>15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52481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7745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85BDAC-B65E-4FD2-9A32-002EDC5A8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2C7537-DC73-4440-A065-AE71EBEB48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Bef>
                <a:spcPts val="0"/>
              </a:spcBef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запиши однозначные числа по возрастанию (убыванию).</a:t>
            </a:r>
          </a:p>
          <a:p>
            <a:pPr lvl="0" algn="just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запиши двузначные числа по возрастанию (убыванию).</a:t>
            </a:r>
          </a:p>
          <a:p>
            <a:pPr lvl="0" algn="just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и запиши двузначные числа (с одним (двумя, тремя) десятками.</a:t>
            </a:r>
          </a:p>
          <a:p>
            <a:pPr lvl="0" algn="just">
              <a:spcBef>
                <a:spcPts val="0"/>
              </a:spcBef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каких чисел можно составить число 7 (9, 12 и т.д.)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62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013005-DD1A-464A-BF72-2B11F118D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АООП ГБОУ № 432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19F184B-2B45-4B14-A0B5-C36318E70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532373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Содержательный раздел: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УУД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учебных предметов;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духовно-нравственного развития;</a:t>
            </a:r>
          </a:p>
          <a:p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формирования экологической культуры, здорового и безопасного образа жизни;</a:t>
            </a:r>
          </a:p>
          <a:p>
            <a:r>
              <a:rPr lang="ru-RU" alt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программа внеурочной деятельности;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программа коррекционной работы.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0443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проекта ОЭР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just">
              <a:buNone/>
            </a:pPr>
            <a:r>
              <a:rPr lang="ru-RU" dirty="0"/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Разработка программно-методических комплексов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коррекционным курсам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обеспечивающих реализацию Федерального государственного образовательного стандарта начального общего образования обучающихся с ОВЗ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Object 2">
            <a:extLst>
              <a:ext uri="{FF2B5EF4-FFF2-40B4-BE49-F238E27FC236}">
                <a16:creationId xmlns:a16="http://schemas.microsoft.com/office/drawing/2014/main" id="{B2AD168B-CD29-42B8-A725-DFF857FFEE4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838632"/>
              </p:ext>
            </p:extLst>
          </p:nvPr>
        </p:nvGraphicFramePr>
        <p:xfrm>
          <a:off x="323528" y="260648"/>
          <a:ext cx="8568952" cy="6480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Document" r:id="rId3" imgW="9623131" imgH="6568678" progId="Word.Document.8">
                  <p:embed/>
                </p:oleObj>
              </mc:Choice>
              <mc:Fallback>
                <p:oleObj name="Document" r:id="rId3" imgW="9623131" imgH="6568678" progId="Word.Document.8">
                  <p:embed/>
                  <p:pic>
                    <p:nvPicPr>
                      <p:cNvPr id="36866" name="Object 2">
                        <a:extLst>
                          <a:ext uri="{FF2B5EF4-FFF2-40B4-BE49-F238E27FC236}">
                            <a16:creationId xmlns:a16="http://schemas.microsoft.com/office/drawing/2014/main" id="{B2AD168B-CD29-42B8-A725-DFF857FFEE4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260648"/>
                        <a:ext cx="8568952" cy="64807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2747271"/>
      </p:ext>
    </p:extLst>
  </p:cSld>
  <p:clrMapOvr>
    <a:masterClrMapping/>
  </p:clrMapOvr>
  <p:transition spd="med" advClick="0" advTm="8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B441ED-FE7D-4720-A26F-B10AB1F8E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ППМС сопровождение</a:t>
            </a:r>
          </a:p>
        </p:txBody>
      </p:sp>
      <p:graphicFrame>
        <p:nvGraphicFramePr>
          <p:cNvPr id="6" name="Объект 5">
            <a:extLst>
              <a:ext uri="{FF2B5EF4-FFF2-40B4-BE49-F238E27FC236}">
                <a16:creationId xmlns:a16="http://schemas.microsoft.com/office/drawing/2014/main" id="{BD6F0BB2-EB36-48A1-B7A0-A67A0377C644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565711893"/>
              </p:ext>
            </p:extLst>
          </p:nvPr>
        </p:nvGraphicFramePr>
        <p:xfrm>
          <a:off x="457200" y="1700808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3727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FA7BBA-7932-40CE-B14C-B722AF265D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b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Методика исследования развития обучающихся </a:t>
            </a:r>
            <a:br>
              <a:rPr lang="ru-RU" sz="3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ЗПР</a:t>
            </a:r>
            <a:br>
              <a:rPr lang="ru-RU" sz="3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dirty="0">
                <a:solidFill>
                  <a:prstClr val="black"/>
                </a:solidFill>
              </a:rPr>
            </a:br>
            <a:endParaRPr lang="ru-RU" dirty="0"/>
          </a:p>
        </p:txBody>
      </p:sp>
      <p:graphicFrame>
        <p:nvGraphicFramePr>
          <p:cNvPr id="9" name="Объект 8">
            <a:extLst>
              <a:ext uri="{FF2B5EF4-FFF2-40B4-BE49-F238E27FC236}">
                <a16:creationId xmlns:a16="http://schemas.microsoft.com/office/drawing/2014/main" id="{4AFCFEBA-A0CE-4259-BFBF-17C75BA0F56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0624606"/>
              </p:ext>
            </p:extLst>
          </p:nvPr>
        </p:nvGraphicFramePr>
        <p:xfrm>
          <a:off x="179512" y="1124744"/>
          <a:ext cx="8784976" cy="5458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0559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2222DA-19DA-43C8-B666-57CB49B1E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Программно-методический комплекс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CD752BF-25DB-48AB-A63F-EB6687E708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7925473"/>
              </p:ext>
            </p:extLst>
          </p:nvPr>
        </p:nvGraphicFramePr>
        <p:xfrm>
          <a:off x="179512" y="1600200"/>
          <a:ext cx="8784976" cy="4983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3976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C609FC78-4DA0-4521-8603-BB32956D4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Примерные задания в рабочей тетради</a:t>
            </a: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BA2B30F4-EA13-4A66-96CF-7018E8510C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/>
          </a:p>
        </p:txBody>
      </p:sp>
      <p:sp>
        <p:nvSpPr>
          <p:cNvPr id="9" name="Объект 8">
            <a:extLst>
              <a:ext uri="{FF2B5EF4-FFF2-40B4-BE49-F238E27FC236}">
                <a16:creationId xmlns:a16="http://schemas.microsoft.com/office/drawing/2014/main" id="{AC5D27D7-387E-4D36-8A33-DCE774146D5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Назови предметы, изображенные на рисунке;</a:t>
            </a:r>
          </a:p>
          <a:p>
            <a:r>
              <a:rPr lang="ru-RU" dirty="0"/>
              <a:t>выбери и нарисуй (заштрихуй, расскажи о нем и т.д.) один предмет, изображенный на рисунке;</a:t>
            </a:r>
          </a:p>
          <a:p>
            <a:r>
              <a:rPr lang="ru-RU" dirty="0"/>
              <a:t>расскажи об этих предметах. Начать можно так: «Утюг – это…»;</a:t>
            </a:r>
          </a:p>
          <a:p>
            <a:r>
              <a:rPr lang="ru-RU" dirty="0"/>
              <a:t>запиши слова, обозначающие предметы на рисунке …</a:t>
            </a:r>
          </a:p>
        </p:txBody>
      </p:sp>
      <p:pic>
        <p:nvPicPr>
          <p:cNvPr id="10" name="Picture 3" descr="силуэты">
            <a:extLst>
              <a:ext uri="{FF2B5EF4-FFF2-40B4-BE49-F238E27FC236}">
                <a16:creationId xmlns:a16="http://schemas.microsoft.com/office/drawing/2014/main" id="{103231AA-BF74-4AD1-B712-77FC5CB7EF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-12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51" t="14268" r="31580" b="8566"/>
          <a:stretch>
            <a:fillRect/>
          </a:stretch>
        </p:blipFill>
        <p:spPr bwMode="auto">
          <a:xfrm>
            <a:off x="457200" y="1702910"/>
            <a:ext cx="4127941" cy="424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769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970" name="Group 2">
            <a:extLst>
              <a:ext uri="{FF2B5EF4-FFF2-40B4-BE49-F238E27FC236}">
                <a16:creationId xmlns:a16="http://schemas.microsoft.com/office/drawing/2014/main" id="{0668E4AB-EB45-43B8-900B-22B67824205A}"/>
              </a:ext>
            </a:extLst>
          </p:cNvPr>
          <p:cNvGraphicFramePr>
            <a:graphicFrameLocks noGrp="1"/>
          </p:cNvGraphicFramePr>
          <p:nvPr/>
        </p:nvGraphicFramePr>
        <p:xfrm>
          <a:off x="1331913" y="1125538"/>
          <a:ext cx="7291387" cy="2159000"/>
        </p:xfrm>
        <a:graphic>
          <a:graphicData uri="http://schemas.openxmlformats.org/drawingml/2006/table">
            <a:tbl>
              <a:tblPr/>
              <a:tblGrid>
                <a:gridCol w="8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2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З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Ж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4022" name="Group 54">
            <a:extLst>
              <a:ext uri="{FF2B5EF4-FFF2-40B4-BE49-F238E27FC236}">
                <a16:creationId xmlns:a16="http://schemas.microsoft.com/office/drawing/2014/main" id="{133C2481-84D5-49A8-90CD-64286DEC393B}"/>
              </a:ext>
            </a:extLst>
          </p:cNvPr>
          <p:cNvGraphicFramePr>
            <a:graphicFrameLocks noGrp="1"/>
          </p:cNvGraphicFramePr>
          <p:nvPr/>
        </p:nvGraphicFramePr>
        <p:xfrm>
          <a:off x="1258888" y="3573463"/>
          <a:ext cx="7291387" cy="2160588"/>
        </p:xfrm>
        <a:graphic>
          <a:graphicData uri="http://schemas.openxmlformats.org/drawingml/2006/table">
            <a:tbl>
              <a:tblPr/>
              <a:tblGrid>
                <a:gridCol w="809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12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12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2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1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682" name="Line 106">
            <a:extLst>
              <a:ext uri="{FF2B5EF4-FFF2-40B4-BE49-F238E27FC236}">
                <a16:creationId xmlns:a16="http://schemas.microsoft.com/office/drawing/2014/main" id="{F9AC59BF-3A0A-4842-8ACF-DB996869A7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763713" y="38608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3" name="Line 107">
            <a:extLst>
              <a:ext uri="{FF2B5EF4-FFF2-40B4-BE49-F238E27FC236}">
                <a16:creationId xmlns:a16="http://schemas.microsoft.com/office/drawing/2014/main" id="{FF7DB08D-B3C3-473B-BC8E-B2FB4EA2CDA0}"/>
              </a:ext>
            </a:extLst>
          </p:cNvPr>
          <p:cNvSpPr>
            <a:spLocks noChangeShapeType="1"/>
          </p:cNvSpPr>
          <p:nvPr/>
        </p:nvSpPr>
        <p:spPr bwMode="auto">
          <a:xfrm>
            <a:off x="2627313" y="3860800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4" name="Line 108">
            <a:extLst>
              <a:ext uri="{FF2B5EF4-FFF2-40B4-BE49-F238E27FC236}">
                <a16:creationId xmlns:a16="http://schemas.microsoft.com/office/drawing/2014/main" id="{B954C378-43C4-412B-9CF9-256692A4D038}"/>
              </a:ext>
            </a:extLst>
          </p:cNvPr>
          <p:cNvSpPr>
            <a:spLocks noChangeShapeType="1"/>
          </p:cNvSpPr>
          <p:nvPr/>
        </p:nvSpPr>
        <p:spPr bwMode="auto">
          <a:xfrm>
            <a:off x="2555875" y="54451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5" name="Line 109">
            <a:extLst>
              <a:ext uri="{FF2B5EF4-FFF2-40B4-BE49-F238E27FC236}">
                <a16:creationId xmlns:a16="http://schemas.microsoft.com/office/drawing/2014/main" id="{1484CA61-ED0F-44FB-8C6B-D16DE20254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419475" y="4941888"/>
            <a:ext cx="0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6" name="Line 110">
            <a:extLst>
              <a:ext uri="{FF2B5EF4-FFF2-40B4-BE49-F238E27FC236}">
                <a16:creationId xmlns:a16="http://schemas.microsoft.com/office/drawing/2014/main" id="{59775812-86DC-49C3-93E5-4D0535AC6B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19475" y="4941888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7" name="Line 111">
            <a:extLst>
              <a:ext uri="{FF2B5EF4-FFF2-40B4-BE49-F238E27FC236}">
                <a16:creationId xmlns:a16="http://schemas.microsoft.com/office/drawing/2014/main" id="{D40C0A28-6031-4B33-8065-8451E94297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0200" y="38608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8" name="Line 112">
            <a:extLst>
              <a:ext uri="{FF2B5EF4-FFF2-40B4-BE49-F238E27FC236}">
                <a16:creationId xmlns:a16="http://schemas.microsoft.com/office/drawing/2014/main" id="{FF550E09-88CA-4964-BC5E-DD8F3E4DF7F3}"/>
              </a:ext>
            </a:extLst>
          </p:cNvPr>
          <p:cNvSpPr>
            <a:spLocks noChangeShapeType="1"/>
          </p:cNvSpPr>
          <p:nvPr/>
        </p:nvSpPr>
        <p:spPr bwMode="auto">
          <a:xfrm>
            <a:off x="4140200" y="3860800"/>
            <a:ext cx="16557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89" name="Line 113">
            <a:extLst>
              <a:ext uri="{FF2B5EF4-FFF2-40B4-BE49-F238E27FC236}">
                <a16:creationId xmlns:a16="http://schemas.microsoft.com/office/drawing/2014/main" id="{FD8E4F3C-280B-4596-B503-315AC5E6FFC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963" y="4365625"/>
            <a:ext cx="792162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90" name="Line 114">
            <a:extLst>
              <a:ext uri="{FF2B5EF4-FFF2-40B4-BE49-F238E27FC236}">
                <a16:creationId xmlns:a16="http://schemas.microsoft.com/office/drawing/2014/main" id="{70B11EBF-EB18-4B56-90A7-8AE775014B5C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0288" y="54451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91" name="Line 115">
            <a:extLst>
              <a:ext uri="{FF2B5EF4-FFF2-40B4-BE49-F238E27FC236}">
                <a16:creationId xmlns:a16="http://schemas.microsoft.com/office/drawing/2014/main" id="{BE69CF74-E117-4188-AFFD-A02E6BD3C56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43888" y="3860800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692" name="Line 116">
            <a:extLst>
              <a:ext uri="{FF2B5EF4-FFF2-40B4-BE49-F238E27FC236}">
                <a16:creationId xmlns:a16="http://schemas.microsoft.com/office/drawing/2014/main" id="{D409CE8E-3F2C-4DDF-ACFF-9FBD51B84F5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380288" y="386080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4085" name="Text Box 117">
            <a:extLst>
              <a:ext uri="{FF2B5EF4-FFF2-40B4-BE49-F238E27FC236}">
                <a16:creationId xmlns:a16="http://schemas.microsoft.com/office/drawing/2014/main" id="{94D099A8-4121-4FC3-9995-335954A854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60350"/>
            <a:ext cx="8569325" cy="917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Игра «Шифровальщики».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Расшифруй пословицу, используя план.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20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слово.</a:t>
            </a:r>
          </a:p>
        </p:txBody>
      </p:sp>
    </p:spTree>
    <p:extLst>
      <p:ext uri="{BB962C8B-B14F-4D97-AF65-F5344CB8AC3E}">
        <p14:creationId xmlns:p14="http://schemas.microsoft.com/office/powerpoint/2010/main" val="29983203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449</Words>
  <Application>Microsoft Office PowerPoint</Application>
  <PresentationFormat>Экран (4:3)</PresentationFormat>
  <Paragraphs>150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Оформление по умолчанию</vt:lpstr>
      <vt:lpstr>Microsoft Word Document</vt:lpstr>
      <vt:lpstr>Программно-методическое сопровождение образования детей с ЗПР при реализации ФГОС начального общего образования обучающихся с ОВЗ</vt:lpstr>
      <vt:lpstr>АООП ГБОУ № 432</vt:lpstr>
      <vt:lpstr>Цель проекта ОЭР</vt:lpstr>
      <vt:lpstr>Презентация PowerPoint</vt:lpstr>
      <vt:lpstr>ППМС сопровождение</vt:lpstr>
      <vt:lpstr>  Методика исследования развития обучающихся  с ЗПР  </vt:lpstr>
      <vt:lpstr>Программно-методический комплекс</vt:lpstr>
      <vt:lpstr>Примерные задания в рабочей тетради</vt:lpstr>
      <vt:lpstr>Презентация PowerPoint</vt:lpstr>
      <vt:lpstr>Примерные задания к игре</vt:lpstr>
      <vt:lpstr>Презентация PowerPoint</vt:lpstr>
      <vt:lpstr>Задания</vt:lpstr>
      <vt:lpstr>Презентация PowerPoint</vt:lpstr>
      <vt:lpstr>Презентация PowerPoint</vt:lpstr>
      <vt:lpstr>Задания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программно-методических комплексов, обеспечивающих реализацию ФГОС начального общего образования обучающихся  с ограниченными возможностями здоровья  (задержкой психического развития)</dc:title>
  <dc:creator>Ulmart</dc:creator>
  <cp:lastModifiedBy>аdmin</cp:lastModifiedBy>
  <cp:revision>23</cp:revision>
  <dcterms:created xsi:type="dcterms:W3CDTF">2017-11-14T03:23:18Z</dcterms:created>
  <dcterms:modified xsi:type="dcterms:W3CDTF">2018-03-01T02:21:44Z</dcterms:modified>
</cp:coreProperties>
</file>