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80" r:id="rId3"/>
    <p:sldId id="281" r:id="rId4"/>
    <p:sldId id="290" r:id="rId5"/>
    <p:sldId id="298" r:id="rId6"/>
    <p:sldId id="293" r:id="rId7"/>
    <p:sldId id="294" r:id="rId8"/>
    <p:sldId id="297" r:id="rId9"/>
    <p:sldId id="296" r:id="rId10"/>
    <p:sldId id="29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80" d="100"/>
          <a:sy n="80" d="100"/>
        </p:scale>
        <p:origin x="540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BF5F2D-5DB3-464B-973F-C6C6BE0FEF6B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B4D7EE-2E5D-4FF8-9093-27B4EE0F669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44264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AA279A-0B94-4604-9DC5-25F1FCE7FAFD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90ACF9-654E-4296-93BE-20EFE43C20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AA279A-0B94-4604-9DC5-25F1FCE7FAFD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90ACF9-654E-4296-93BE-20EFE43C20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AA279A-0B94-4604-9DC5-25F1FCE7FAFD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90ACF9-654E-4296-93BE-20EFE43C20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AA279A-0B94-4604-9DC5-25F1FCE7FAFD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90ACF9-654E-4296-93BE-20EFE43C20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AA279A-0B94-4604-9DC5-25F1FCE7FAFD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90ACF9-654E-4296-93BE-20EFE43C20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AA279A-0B94-4604-9DC5-25F1FCE7FAFD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90ACF9-654E-4296-93BE-20EFE43C20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AA279A-0B94-4604-9DC5-25F1FCE7FAFD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90ACF9-654E-4296-93BE-20EFE43C20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AA279A-0B94-4604-9DC5-25F1FCE7FAFD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90ACF9-654E-4296-93BE-20EFE43C20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AA279A-0B94-4604-9DC5-25F1FCE7FAFD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90ACF9-654E-4296-93BE-20EFE43C20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AA279A-0B94-4604-9DC5-25F1FCE7FAFD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90ACF9-654E-4296-93BE-20EFE43C203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AA279A-0B94-4604-9DC5-25F1FCE7FAFD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A90ACF9-654E-4296-93BE-20EFE43C203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2AA279A-0B94-4604-9DC5-25F1FCE7FAFD}" type="datetimeFigureOut">
              <a:rPr lang="ru-RU" smtClean="0"/>
              <a:pPr/>
              <a:t>18.09.2020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DA90ACF9-654E-4296-93BE-20EFE43C203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043;&#1056;&#1048;&#1041;&#1067;\4%20&#1047;&#1074;&#1091;&#1082;&#1080;%20%20&#1087;&#1088;&#1080;&#1088;&#1086;&#1076;&#1099;%20-%20&#1058;&#1072;&#1080;&#1085;&#1089;&#1090;&#1074;&#1077;&#1085;&#1085;&#1099;&#1081;%20&#1083;&#1077;&#1089;%20(mp3ostrov.com).mp3" TargetMode="Externa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6" y="1142984"/>
            <a:ext cx="7772400" cy="2506022"/>
          </a:xfrm>
        </p:spPr>
        <p:txBody>
          <a:bodyPr>
            <a:normAutofit/>
          </a:bodyPr>
          <a:lstStyle/>
          <a:p>
            <a:pPr algn="ctr"/>
            <a:r>
              <a:rPr lang="ru-RU" sz="13800" dirty="0" smtClean="0">
                <a:solidFill>
                  <a:schemeClr val="accent1">
                    <a:lumMod val="50000"/>
                  </a:schemeClr>
                </a:solidFill>
              </a:rPr>
              <a:t>«Грибы»</a:t>
            </a:r>
            <a:endParaRPr lang="ru-RU" sz="13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ru-RU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28604"/>
            <a:ext cx="8183880" cy="5608546"/>
          </a:xfrm>
        </p:spPr>
        <p:txBody>
          <a:bodyPr/>
          <a:lstStyle/>
          <a:p>
            <a:pPr algn="ctr"/>
            <a:r>
              <a:rPr lang="ru-RU" sz="5400" dirty="0" smtClean="0">
                <a:solidFill>
                  <a:schemeClr val="accent2">
                    <a:lumMod val="50000"/>
                  </a:schemeClr>
                </a:solidFill>
              </a:rPr>
              <a:t>Спасибо за внимание!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Inna\загрузки из инета\вуукаа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85728"/>
            <a:ext cx="8715435" cy="6572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072074"/>
            <a:ext cx="8183880" cy="1785926"/>
          </a:xfrm>
        </p:spPr>
        <p:txBody>
          <a:bodyPr>
            <a:normAutofit fontScale="90000"/>
          </a:bodyPr>
          <a:lstStyle/>
          <a:p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2200" dirty="0" smtClean="0">
                <a:solidFill>
                  <a:schemeClr val="tx1"/>
                </a:solidFill>
              </a:rPr>
              <a:t>Тихая осень явилась на землю неслышно,</a:t>
            </a:r>
            <a:br>
              <a:rPr lang="ru-RU" sz="2200" dirty="0" smtClean="0">
                <a:solidFill>
                  <a:schemeClr val="tx1"/>
                </a:solidFill>
              </a:rPr>
            </a:br>
            <a:r>
              <a:rPr lang="ru-RU" sz="2200" dirty="0" smtClean="0">
                <a:solidFill>
                  <a:schemeClr val="tx1"/>
                </a:solidFill>
              </a:rPr>
              <a:t> Нас восхищая красой светлоокой небес.</a:t>
            </a:r>
            <a:br>
              <a:rPr lang="ru-RU" sz="2200" dirty="0" smtClean="0">
                <a:solidFill>
                  <a:schemeClr val="tx1"/>
                </a:solidFill>
              </a:rPr>
            </a:br>
            <a:r>
              <a:rPr lang="ru-RU" sz="2200" dirty="0" smtClean="0">
                <a:solidFill>
                  <a:schemeClr val="tx1"/>
                </a:solidFill>
              </a:rPr>
              <a:t> Вновь в одеянии и многоцветном и пышном,</a:t>
            </a:r>
            <a:br>
              <a:rPr lang="ru-RU" sz="2200" dirty="0" smtClean="0">
                <a:solidFill>
                  <a:schemeClr val="tx1"/>
                </a:solidFill>
              </a:rPr>
            </a:br>
            <a:r>
              <a:rPr lang="ru-RU" sz="2200" dirty="0" smtClean="0">
                <a:solidFill>
                  <a:schemeClr val="tx1"/>
                </a:solidFill>
              </a:rPr>
              <a:t> Как заиграл всеми жаркими красками лес!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Picture 2" descr="C:\Users\Inna\загрузки из инета\лес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5018" y="214290"/>
            <a:ext cx="8734700" cy="4929222"/>
          </a:xfrm>
          <a:prstGeom prst="rect">
            <a:avLst/>
          </a:prstGeom>
          <a:noFill/>
        </p:spPr>
      </p:pic>
      <p:pic>
        <p:nvPicPr>
          <p:cNvPr id="8" name="4 Звуки  природы - Таинственный лес (mp3ostrov.com)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285852" y="371475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3104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F:\ГРИБЫ\части растен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572000" cy="6858000"/>
          </a:xfrm>
          <a:prstGeom prst="rect">
            <a:avLst/>
          </a:prstGeom>
          <a:noFill/>
        </p:spPr>
      </p:pic>
      <p:pic>
        <p:nvPicPr>
          <p:cNvPr id="4099" name="Picture 3" descr="F:\ГРИБЫ\строение грибы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0"/>
            <a:ext cx="4572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 descr="F:\ГРИБЫ\строение грибы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0"/>
            <a:ext cx="8715436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Inna\загрузки из инета\сыроежк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00042"/>
            <a:ext cx="4572000" cy="5872170"/>
          </a:xfrm>
          <a:prstGeom prst="rect">
            <a:avLst/>
          </a:prstGeom>
          <a:noFill/>
        </p:spPr>
      </p:pic>
      <p:pic>
        <p:nvPicPr>
          <p:cNvPr id="1027" name="Picture 3" descr="C:\Users\Inna\загрузки из инета\аааааа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1" y="500042"/>
            <a:ext cx="4571999" cy="58579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Inna\загрузки из инета\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Inna\загрузки из инета\0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572000" cy="3571876"/>
          </a:xfrm>
          <a:prstGeom prst="rect">
            <a:avLst/>
          </a:prstGeom>
          <a:noFill/>
        </p:spPr>
      </p:pic>
      <p:pic>
        <p:nvPicPr>
          <p:cNvPr id="1027" name="Picture 3" descr="C:\Users\Inna\загрузки из инета\4aa8f8fde4972b89404e8a7ed092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3571876"/>
            <a:ext cx="6572264" cy="3286124"/>
          </a:xfrm>
          <a:prstGeom prst="rect">
            <a:avLst/>
          </a:prstGeom>
          <a:noFill/>
        </p:spPr>
      </p:pic>
      <p:pic>
        <p:nvPicPr>
          <p:cNvPr id="1028" name="Picture 4" descr="C:\Users\Inna\загрузки из инета\143893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0"/>
            <a:ext cx="4572000" cy="3581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Inna\загрузки из инета\FlyAgaric6emai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0"/>
            <a:ext cx="8643998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172</TotalTime>
  <Words>7</Words>
  <Application>Microsoft Office PowerPoint</Application>
  <PresentationFormat>Экран (4:3)</PresentationFormat>
  <Paragraphs>3</Paragraphs>
  <Slides>10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Bookman Old Style</vt:lpstr>
      <vt:lpstr>Calibri</vt:lpstr>
      <vt:lpstr>Cambria</vt:lpstr>
      <vt:lpstr>Gill Sans MT</vt:lpstr>
      <vt:lpstr>Verdana</vt:lpstr>
      <vt:lpstr>Wingdings 2</vt:lpstr>
      <vt:lpstr>Аспект</vt:lpstr>
      <vt:lpstr>«Грибы»</vt:lpstr>
      <vt:lpstr>Презентация PowerPoint</vt:lpstr>
      <vt:lpstr>                Тихая осень явилась на землю неслышно,  Нас восхищая красой светлоокой небес.  Вновь в одеянии и многоцветном и пышном,  Как заиграл всеми жаркими красками лес!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    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Лексическая тема: «Грибы»</dc:title>
  <dc:creator>Lenovo</dc:creator>
  <cp:lastModifiedBy>Olga</cp:lastModifiedBy>
  <cp:revision>34</cp:revision>
  <dcterms:created xsi:type="dcterms:W3CDTF">2012-07-28T17:49:40Z</dcterms:created>
  <dcterms:modified xsi:type="dcterms:W3CDTF">2020-09-18T08:33:16Z</dcterms:modified>
</cp:coreProperties>
</file>