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588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6593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724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5862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595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237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976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834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163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45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52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981B2-C018-469B-B07F-B10B8F230122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180249-9CDD-4DB1-AB51-81FB981686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06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5121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06472" y="705177"/>
            <a:ext cx="664645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МБДОУ «Детский сад №165»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2800" b="1" i="1" dirty="0" smtClean="0"/>
              <a:t>Итоговое мероприятие по закреплению знаний о здоровом образе жизни у детей старшего дошкольного возраста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«Экскурсия по детскому саду»</a:t>
            </a:r>
          </a:p>
          <a:p>
            <a:pPr algn="ctr"/>
            <a:endParaRPr lang="ru-RU" sz="2800" b="1" i="1" dirty="0" smtClean="0">
              <a:solidFill>
                <a:srgbClr val="FF0000"/>
              </a:solidFill>
            </a:endParaRPr>
          </a:p>
          <a:p>
            <a:pPr algn="ctr"/>
            <a:endParaRPr lang="ru-RU" sz="2800" b="1" i="1" dirty="0">
              <a:solidFill>
                <a:srgbClr val="FF0000"/>
              </a:solidFill>
            </a:endParaRPr>
          </a:p>
          <a:p>
            <a:pPr algn="r"/>
            <a:r>
              <a:rPr lang="ru-RU" sz="2000" dirty="0" smtClean="0"/>
              <a:t>Воспитатель</a:t>
            </a:r>
          </a:p>
          <a:p>
            <a:pPr algn="r"/>
            <a:r>
              <a:rPr lang="ru-RU" sz="2000" dirty="0" err="1" smtClean="0"/>
              <a:t>Харальцова</a:t>
            </a:r>
            <a:r>
              <a:rPr lang="ru-RU" sz="2000" dirty="0" smtClean="0"/>
              <a:t> М.А.</a:t>
            </a:r>
          </a:p>
          <a:p>
            <a:pPr algn="r"/>
            <a:endParaRPr lang="ru-RU" sz="2000" dirty="0"/>
          </a:p>
          <a:p>
            <a:pPr algn="ctr"/>
            <a:r>
              <a:rPr lang="ru-RU" sz="2000" dirty="0" smtClean="0"/>
              <a:t>2019 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07138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3" y="-1"/>
            <a:ext cx="9123076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9558" y="464024"/>
            <a:ext cx="8120418" cy="132343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u="sng" dirty="0" smtClean="0"/>
              <a:t>Предварительная работа</a:t>
            </a:r>
            <a:r>
              <a:rPr lang="ru-RU" sz="2000" dirty="0" smtClean="0"/>
              <a:t>: 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Тематические беседы с детьми о пользе продуктов, о поддержании гигиены, о важности ведения здорового образа жизни;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Показ презентаций, познавательных мультфильмов о ЗОЖ. </a:t>
            </a:r>
            <a:endParaRPr lang="ru-RU" sz="2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04"/>
          <a:stretch/>
        </p:blipFill>
        <p:spPr>
          <a:xfrm>
            <a:off x="433381" y="2251488"/>
            <a:ext cx="3984194" cy="42973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8" b="11444"/>
          <a:stretch/>
        </p:blipFill>
        <p:spPr>
          <a:xfrm>
            <a:off x="4931577" y="2251488"/>
            <a:ext cx="3847772" cy="4318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0772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3" y="-1"/>
            <a:ext cx="9123076" cy="68580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4967" y="477672"/>
            <a:ext cx="8243248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Знакомство с работой младшего воспитателя – поддержание чистоты в групповом помещении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67" y="1636216"/>
            <a:ext cx="3650064" cy="4866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9"/>
          <a:stretch/>
        </p:blipFill>
        <p:spPr>
          <a:xfrm>
            <a:off x="4773876" y="1636216"/>
            <a:ext cx="3974339" cy="4866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8243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3" y="-1"/>
            <a:ext cx="9123076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4967" y="477672"/>
            <a:ext cx="8243248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Знакомство с работой повара – приготовление блюд из полезных продуктов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01" y="1654507"/>
            <a:ext cx="3643240" cy="48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081" y="1654033"/>
            <a:ext cx="3643952" cy="48586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3055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3" y="-1"/>
            <a:ext cx="9123076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4967" y="477672"/>
            <a:ext cx="8243248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Знакомство с работой медсестры – охрана и укрепление здоровья воспитанников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987" y="2552131"/>
            <a:ext cx="4085228" cy="3063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88" y="1741036"/>
            <a:ext cx="3690866" cy="4921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93207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3" y="-1"/>
            <a:ext cx="9123076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4967" y="477672"/>
            <a:ext cx="8243248" cy="83099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Знакомство с работой прачки – поддержание чистоты постельного белья, полотенец, скатертей и пр. текстиля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36"/>
          <a:stretch/>
        </p:blipFill>
        <p:spPr>
          <a:xfrm>
            <a:off x="504967" y="1786342"/>
            <a:ext cx="4090260" cy="4748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044" y="1786342"/>
            <a:ext cx="3561171" cy="47482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8658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5121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83642" y="764274"/>
            <a:ext cx="674199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u="sng" dirty="0" smtClean="0"/>
              <a:t>Выводы:</a:t>
            </a:r>
          </a:p>
          <a:p>
            <a:pPr algn="just"/>
            <a:r>
              <a:rPr lang="ru-RU" sz="2000" dirty="0" smtClean="0"/>
              <a:t>       </a:t>
            </a:r>
          </a:p>
          <a:p>
            <a:pPr algn="just"/>
            <a:r>
              <a:rPr lang="ru-RU" sz="2000" dirty="0" smtClean="0"/>
              <a:t>      В результате проведения экскурсии воспитанники старшей группы приобрели новые знания о профессиях людей, работающих в детском саду.</a:t>
            </a:r>
          </a:p>
          <a:p>
            <a:pPr algn="just"/>
            <a:endParaRPr lang="ru-RU" sz="2000" dirty="0" smtClean="0"/>
          </a:p>
          <a:p>
            <a:pPr algn="just"/>
            <a:r>
              <a:rPr lang="ru-RU" sz="2000" dirty="0" smtClean="0"/>
              <a:t>       У детей сформировалось понятие о сохранении здоровья – пока ребенок маленький, о его гигиене, питании заботятся взрослые. Чем старше становится человек, тем большее внимание он должен уделять собственному здоровью. 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       Ребята увидели, сколько человек трудятся ради охраны и поддержания их здоровья. Ценность ведения здорового образа жизни значительно возросла в глазах юных воспитанников.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038462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196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Кристина</dc:creator>
  <cp:lastModifiedBy>Кристина</cp:lastModifiedBy>
  <cp:revision>7</cp:revision>
  <dcterms:created xsi:type="dcterms:W3CDTF">2019-10-14T21:25:46Z</dcterms:created>
  <dcterms:modified xsi:type="dcterms:W3CDTF">2019-10-14T22:04:29Z</dcterms:modified>
</cp:coreProperties>
</file>