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7000">
              <a:srgbClr val="8488C4">
                <a:alpha val="93000"/>
              </a:srgbClr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77C70B-7446-49CA-8B58-3E9220833849}" type="datetimeFigureOut">
              <a:rPr lang="ru-RU" smtClean="0"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7456B2-BCA4-4063-9C25-E4782A1FD6D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207167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7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Развитие познавательного и регулятивного УУД</a:t>
            </a:r>
            <a:r>
              <a:rPr lang="ru-RU" sz="2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7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7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уроках </a:t>
            </a:r>
            <a:r>
              <a:rPr lang="ru-RU" sz="27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информатики</a:t>
            </a:r>
            <a: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7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для учащихся 8 класса</a:t>
            </a:r>
            <a:r>
              <a:rPr lang="ru-RU" sz="2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2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22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31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27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Исследование </a:t>
            </a: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27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графика квадратичной </a:t>
            </a:r>
            <a:r>
              <a:rPr lang="ru-RU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 flip="none" rotWithShape="1"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2700000" scaled="1"/>
                  <a:tileRect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функции»</a:t>
            </a:r>
            <a: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6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929198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Выполнила: </a:t>
            </a:r>
            <a:r>
              <a:rPr lang="ru-RU" sz="2400" b="1" dirty="0" err="1" smtClean="0"/>
              <a:t>Политавкина</a:t>
            </a:r>
            <a:r>
              <a:rPr lang="ru-RU" sz="2400" b="1" dirty="0" smtClean="0"/>
              <a:t> Ольга Николаевна,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 учитель математики и информатики, </a:t>
            </a:r>
          </a:p>
          <a:p>
            <a:r>
              <a:rPr lang="ru-RU" sz="2400" b="1" dirty="0" smtClean="0"/>
              <a:t>ГБОУ №10 Калининского  р-на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разработка интегрированного  урока по теме «Исследование графика квадратичной функции»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3116"/>
            <a:ext cx="8715404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Эта </a:t>
            </a:r>
            <a:r>
              <a:rPr lang="ru-RU" dirty="0"/>
              <a:t>тема изучается согласно УМК </a:t>
            </a:r>
            <a:r>
              <a:rPr lang="ru-RU" dirty="0" err="1" smtClean="0"/>
              <a:t>Н.Д.Угриновича</a:t>
            </a:r>
            <a:r>
              <a:rPr lang="ru-RU" dirty="0" smtClean="0"/>
              <a:t> </a:t>
            </a:r>
            <a:r>
              <a:rPr lang="ru-RU" dirty="0"/>
              <a:t>в разделе «Кодирование числовой информации</a:t>
            </a:r>
            <a:r>
              <a:rPr lang="ru-RU" dirty="0" smtClean="0"/>
              <a:t>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Урок проводится во время изучения темы «Исследование графика квадратичной функции» в 8 классе на уроке алгебры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26" y="214290"/>
            <a:ext cx="8786874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/>
              <a:t>К началу изучения данной темы ученики уже имеют представление о методах работы с электронными </a:t>
            </a:r>
            <a:r>
              <a:rPr lang="ru-RU" dirty="0" smtClean="0"/>
              <a:t>таблицами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/>
              <a:t>имеют </a:t>
            </a:r>
            <a:r>
              <a:rPr lang="ru-RU" dirty="0"/>
              <a:t>опыт ввода формул и построения графиков </a:t>
            </a:r>
            <a:r>
              <a:rPr lang="ru-RU" dirty="0" smtClean="0"/>
              <a:t>функций</a:t>
            </a:r>
          </a:p>
          <a:p>
            <a:pPr>
              <a:spcBef>
                <a:spcPts val="0"/>
              </a:spcBef>
              <a:buFont typeface="Wingdings" pitchFamily="2" charset="2"/>
              <a:buChar char="Ø"/>
            </a:pPr>
            <a:r>
              <a:rPr lang="ru-RU" dirty="0" smtClean="0"/>
              <a:t>имеют </a:t>
            </a:r>
            <a:r>
              <a:rPr lang="ru-RU" dirty="0"/>
              <a:t>представления о построении графика квадратичной функции в </a:t>
            </a:r>
            <a:r>
              <a:rPr lang="ru-RU" dirty="0" smtClean="0"/>
              <a:t>тетради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t="7957" r="26229" b="12466"/>
          <a:stretch>
            <a:fillRect/>
          </a:stretch>
        </p:blipFill>
        <p:spPr bwMode="auto">
          <a:xfrm>
            <a:off x="1857356" y="3857628"/>
            <a:ext cx="4714908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Цели урока: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229600" cy="4525963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1800" b="1" i="1" dirty="0" smtClean="0"/>
              <a:t>Предметные </a:t>
            </a:r>
            <a:r>
              <a:rPr lang="ru-RU" sz="1800" b="1" i="1" dirty="0"/>
              <a:t>задачи:</a:t>
            </a:r>
            <a:endParaRPr lang="ru-RU" sz="1800" dirty="0"/>
          </a:p>
          <a:p>
            <a:pPr lvl="1" algn="just">
              <a:buFont typeface="Wingdings" pitchFamily="2" charset="2"/>
              <a:buChar char="Ø"/>
            </a:pPr>
            <a:r>
              <a:rPr lang="ru-RU" sz="1800" dirty="0"/>
              <a:t> </a:t>
            </a:r>
            <a:r>
              <a:rPr lang="ru-RU" sz="1800" dirty="0" smtClean="0"/>
              <a:t>Научить последовательности построения и анализа квадратичной функции;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Научить  решать математические задачи и строить графики функций в электронных таблицах.</a:t>
            </a:r>
          </a:p>
          <a:p>
            <a:pPr algn="just">
              <a:buNone/>
            </a:pPr>
            <a:r>
              <a:rPr lang="ru-RU" sz="1800" b="1" i="1" dirty="0" err="1" smtClean="0"/>
              <a:t>Метапредметные</a:t>
            </a:r>
            <a:r>
              <a:rPr lang="ru-RU" sz="1800" b="1" i="1" dirty="0" smtClean="0"/>
              <a:t> </a:t>
            </a:r>
            <a:r>
              <a:rPr lang="ru-RU" sz="1800" b="1" i="1" dirty="0"/>
              <a:t>задачи:</a:t>
            </a:r>
            <a:endParaRPr lang="ru-RU" sz="1800" dirty="0"/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Формирование навыков групповой работы;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Изучение информации, её осмысление и обобщение, выделение главного;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Развитие способности критически мыслить, самооценки учащихся;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Развитие способности к самостоятельному поиску решения практических задач;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Умение использовать средства информационных технологий;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Повышение уровня компьютерной грамотности учащихся.</a:t>
            </a:r>
            <a:endParaRPr lang="ru-RU" sz="1800" dirty="0"/>
          </a:p>
          <a:p>
            <a:pPr algn="just">
              <a:buNone/>
            </a:pPr>
            <a:r>
              <a:rPr lang="ru-RU" sz="1800" b="1" i="1" dirty="0"/>
              <a:t>Личностные задачи:</a:t>
            </a:r>
            <a:endParaRPr lang="ru-RU" sz="1800" dirty="0"/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Совершенствовать навык речевого высказывания, в процессе анализа полученной информации;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Способствовать развитию познавательного интереса;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Способствовать развитию к самообразованию;</a:t>
            </a:r>
          </a:p>
          <a:p>
            <a:pPr lvl="1" algn="just">
              <a:buFont typeface="Wingdings" pitchFamily="2" charset="2"/>
              <a:buChar char="Ø"/>
            </a:pPr>
            <a:r>
              <a:rPr lang="ru-RU" sz="1800" dirty="0" smtClean="0"/>
              <a:t>Совершенствовать навыки сотрудничества со сверстниками.</a:t>
            </a:r>
          </a:p>
          <a:p>
            <a:pPr algn="just">
              <a:buNone/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928662" y="214290"/>
            <a:ext cx="8072462" cy="5072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Aft>
                <a:spcPts val="600"/>
              </a:spcAft>
            </a:pP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ea typeface="+mn-ea"/>
                <a:cs typeface="+mn-cs"/>
              </a:rPr>
              <a:t> 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Технологии:</a:t>
            </a:r>
          </a:p>
          <a:p>
            <a:pPr marL="342900" marR="0" lvl="0" indent="-342900" algn="l" defTabSz="914400" rtl="0" eaLnBrk="1" fontAlgn="auto" latinLnBrk="0" hangingPunct="1"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уроке применяются информационные компьютерные технологии</a:t>
            </a:r>
          </a:p>
          <a:p>
            <a:pPr marL="342900" marR="0" lvl="0" indent="-342900" algn="l" defTabSz="914400" rtl="0" eaLnBrk="1" fontAlgn="auto" latinLnBrk="0" hangingPunct="1">
              <a:spcAft>
                <a:spcPts val="6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Материал для изучения нового материала на уроке был представлен в виде графиков функций</a:t>
            </a:r>
          </a:p>
          <a:p>
            <a:pPr marL="342900" lvl="0" indent="-342900">
              <a:spcAft>
                <a:spcPts val="600"/>
              </a:spcAft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 уроке использовались следующие методы и приёмы: 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dirty="0" smtClean="0"/>
              <a:t>Словесный метод (диалог, пояснение, разъяснение)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dirty="0" smtClean="0"/>
              <a:t> Самостоятельная работа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dirty="0" smtClean="0"/>
              <a:t>Элементы исследовательской работы на компьютере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dirty="0" smtClean="0"/>
              <a:t> Метод сравнения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dirty="0" smtClean="0"/>
              <a:t>Проблемный вопрос</a:t>
            </a:r>
          </a:p>
          <a:p>
            <a:pPr>
              <a:spcAft>
                <a:spcPts val="600"/>
              </a:spcAft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Организация работы на уроке: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dirty="0" smtClean="0"/>
              <a:t>Фронтальный опрос</a:t>
            </a:r>
          </a:p>
          <a:p>
            <a:pPr marL="342900" indent="-342900"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400" dirty="0" smtClean="0"/>
              <a:t>Работа </a:t>
            </a:r>
            <a:r>
              <a:rPr lang="ru-RU" sz="2400" dirty="0"/>
              <a:t>в </a:t>
            </a:r>
            <a:r>
              <a:rPr lang="ru-RU" sz="2400" dirty="0" smtClean="0"/>
              <a:t>группах на компьютерах</a:t>
            </a:r>
            <a:endParaRPr lang="ru-RU" sz="2400" dirty="0"/>
          </a:p>
          <a:p>
            <a:pPr marL="342900" marR="0" lvl="0" indent="-342900" algn="l" defTabSz="914400" rtl="0" eaLnBrk="1" fontAlgn="auto" latinLnBrk="0" hangingPunct="1"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Формы и методы диагностики результатов учащихся на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уроке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b="1" dirty="0"/>
              <a:t>Предметные результаты учащихся анализируются через:</a:t>
            </a:r>
            <a:endParaRPr lang="ru-RU" sz="20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dirty="0" smtClean="0"/>
              <a:t>Ответы </a:t>
            </a:r>
            <a:r>
              <a:rPr lang="ru-RU" sz="2000" dirty="0"/>
              <a:t>на проблемные вопросы, которые были поставлены в ходе обсуждения изучаемого материала;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dirty="0" smtClean="0"/>
              <a:t>Оценивается </a:t>
            </a:r>
            <a:r>
              <a:rPr lang="ru-RU" sz="2000" dirty="0"/>
              <a:t>работа в редакторе </a:t>
            </a:r>
            <a:r>
              <a:rPr lang="en-US" sz="2000" dirty="0"/>
              <a:t>Excel</a:t>
            </a:r>
            <a:r>
              <a:rPr lang="ru-RU" sz="2000" dirty="0"/>
              <a:t>;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dirty="0" smtClean="0"/>
              <a:t>Анализируется </a:t>
            </a:r>
            <a:r>
              <a:rPr lang="ru-RU" sz="2000" dirty="0"/>
              <a:t>групповая деятельность учащихся.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b="1" dirty="0" err="1"/>
              <a:t>Метапредметные</a:t>
            </a:r>
            <a:r>
              <a:rPr lang="ru-RU" sz="2000" b="1" dirty="0"/>
              <a:t> результаты учащихся анализируются через:</a:t>
            </a:r>
            <a:endParaRPr lang="ru-RU" sz="2000" dirty="0"/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dirty="0" smtClean="0"/>
              <a:t>Представленные выступления в результате групповой работы;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dirty="0" smtClean="0"/>
              <a:t>Умение составить план устного ответа;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sz="2000" dirty="0" smtClean="0"/>
              <a:t>Самооценка учащихся.</a:t>
            </a:r>
          </a:p>
          <a:p>
            <a:pPr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86388"/>
            <a:ext cx="8229600" cy="839775"/>
          </a:xfrm>
        </p:spPr>
        <p:txBody>
          <a:bodyPr/>
          <a:lstStyle/>
          <a:p>
            <a:pPr algn="ctr">
              <a:buNone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4929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</TotalTime>
  <Words>314</Words>
  <Application>Microsoft Office PowerPoint</Application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Развитие познавательного и регулятивного УУД на уроках информатики для учащихся 8 класса    «Исследование графика квадратичной функции»  </vt:lpstr>
      <vt:lpstr>разработка интегрированного  урока по теме «Исследование графика квадратичной функции»</vt:lpstr>
      <vt:lpstr>Презентация PowerPoint</vt:lpstr>
      <vt:lpstr>Цели урока: </vt:lpstr>
      <vt:lpstr>Презентация PowerPoint</vt:lpstr>
      <vt:lpstr>Формы и методы диагностики результатов учащихся на уроке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познавательного и регулятивного УУД на уроках информатики для учащихся 8 класса  «Исследование графика квадратичной функции»</dc:title>
  <dc:creator>Olga</dc:creator>
  <cp:lastModifiedBy>teacher507</cp:lastModifiedBy>
  <cp:revision>10</cp:revision>
  <dcterms:created xsi:type="dcterms:W3CDTF">2019-12-24T11:28:08Z</dcterms:created>
  <dcterms:modified xsi:type="dcterms:W3CDTF">2019-12-25T14:03:38Z</dcterms:modified>
</cp:coreProperties>
</file>