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1CD-4263-45A5-A03D-59CC1419806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BA5AD-99F9-4DE8-9031-E609262E8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027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1CD-4263-45A5-A03D-59CC1419806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BA5AD-99F9-4DE8-9031-E609262E8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634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1CD-4263-45A5-A03D-59CC1419806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BA5AD-99F9-4DE8-9031-E609262E8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309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1CD-4263-45A5-A03D-59CC1419806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BA5AD-99F9-4DE8-9031-E609262E8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566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1CD-4263-45A5-A03D-59CC1419806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BA5AD-99F9-4DE8-9031-E609262E8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077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1CD-4263-45A5-A03D-59CC1419806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BA5AD-99F9-4DE8-9031-E609262E8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085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1CD-4263-45A5-A03D-59CC1419806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BA5AD-99F9-4DE8-9031-E609262E8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785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1CD-4263-45A5-A03D-59CC1419806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BA5AD-99F9-4DE8-9031-E609262E8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581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1CD-4263-45A5-A03D-59CC1419806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BA5AD-99F9-4DE8-9031-E609262E8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474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1CD-4263-45A5-A03D-59CC1419806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BA5AD-99F9-4DE8-9031-E609262E8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908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41CD-4263-45A5-A03D-59CC1419806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2BA5AD-99F9-4DE8-9031-E609262E8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559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941CD-4263-45A5-A03D-59CC1419806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BA5AD-99F9-4DE8-9031-E609262E8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861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4462" y="144462"/>
            <a:ext cx="8820025" cy="6596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146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8999537" cy="664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50704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8999537" cy="664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2118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8999537" cy="664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993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8999537" cy="664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276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8999537" cy="664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106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8999537" cy="664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786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8999537" cy="664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590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8999537" cy="664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555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8999537" cy="664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129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8999537" cy="664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829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3</cp:revision>
  <dcterms:created xsi:type="dcterms:W3CDTF">2020-09-18T07:18:16Z</dcterms:created>
  <dcterms:modified xsi:type="dcterms:W3CDTF">2020-09-18T13:51:31Z</dcterms:modified>
</cp:coreProperties>
</file>