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8" r:id="rId2"/>
    <p:sldId id="272" r:id="rId3"/>
    <p:sldId id="288" r:id="rId4"/>
    <p:sldId id="282" r:id="rId5"/>
    <p:sldId id="273" r:id="rId6"/>
    <p:sldId id="283" r:id="rId7"/>
    <p:sldId id="274" r:id="rId8"/>
    <p:sldId id="285" r:id="rId9"/>
    <p:sldId id="286" r:id="rId10"/>
    <p:sldId id="280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78" autoAdjust="0"/>
  </p:normalViewPr>
  <p:slideViewPr>
    <p:cSldViewPr>
      <p:cViewPr varScale="1">
        <p:scale>
          <a:sx n="48" d="100"/>
          <a:sy n="48" d="100"/>
        </p:scale>
        <p:origin x="-75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A0B9B-47BF-425D-A177-DE67D6DECBB5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6EA145-6349-4A4D-B49B-D141C598A67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693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E13B052-347B-470F-B52E-D2A83FEB6909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45CCC01-5DFE-46E7-B1F3-B25409D5461F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332656"/>
            <a:ext cx="87849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+mj-lt"/>
                <a:cs typeface="Aharoni" pitchFamily="2" charset="-79"/>
              </a:rPr>
              <a:t>СОДЕРЖАНИЕ  МУЗЫКАЛЬНЫХ   </a:t>
            </a:r>
            <a:r>
              <a:rPr lang="ru-RU" sz="2800" b="1" dirty="0" smtClean="0">
                <a:latin typeface="+mj-lt"/>
                <a:cs typeface="Aharoni" pitchFamily="2" charset="-79"/>
              </a:rPr>
              <a:t>УГОЛКОВ В ГРУППЕ.</a:t>
            </a:r>
          </a:p>
          <a:p>
            <a:pPr algn="ctr"/>
            <a:r>
              <a:rPr lang="ru-RU" sz="2800" b="1" dirty="0" smtClean="0">
                <a:latin typeface="+mj-lt"/>
                <a:cs typeface="Aharoni" pitchFamily="2" charset="-79"/>
              </a:rPr>
              <a:t>ОБРАЗНЫЕ  </a:t>
            </a:r>
            <a:r>
              <a:rPr lang="ru-RU" sz="2800" b="1" dirty="0" smtClean="0">
                <a:latin typeface="+mj-lt"/>
                <a:cs typeface="Aharoni" pitchFamily="2" charset="-79"/>
              </a:rPr>
              <a:t>ПОСОБИЯ.</a:t>
            </a:r>
            <a:endParaRPr lang="ru-RU" sz="2800" b="1" dirty="0">
              <a:latin typeface="+mj-lt"/>
              <a:cs typeface="Aharoni" pitchFamily="2" charset="-79"/>
            </a:endParaRPr>
          </a:p>
        </p:txBody>
      </p:sp>
      <p:pic>
        <p:nvPicPr>
          <p:cNvPr id="5121" name="Picture 1" descr="C:\Users\1\Desktop\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3164598" cy="223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2" name="Picture 2" descr="C:\Users\1\Desktop\portrety-zarubejnyh-detskih-pisateley-s-metod-pos-320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33663" y="1484784"/>
            <a:ext cx="3489762" cy="432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 descr="C:\Users\1\Desktop\im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4005064"/>
            <a:ext cx="3368764" cy="237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533400" y="548680"/>
            <a:ext cx="7924800" cy="181352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Благодарим   Вас  за  внимание!</a:t>
            </a:r>
          </a:p>
        </p:txBody>
      </p:sp>
      <p:pic>
        <p:nvPicPr>
          <p:cNvPr id="24578" name="Picture 2" descr="C:\Users\1\Desktop\0_2e4f2_f2dcc521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772816"/>
            <a:ext cx="3254400" cy="460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715016"/>
            <a:ext cx="7029472" cy="57150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Краснобаева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Л. «Какую музыку послушать»  [электронный ресурс]. Режим доступа: http://www.rojdestvo.ru/data/publish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pedag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/publish_pedl3.shtml. </a:t>
            </a: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841375"/>
          </a:xfrm>
        </p:spPr>
        <p:txBody>
          <a:bodyPr>
            <a:normAutofit fontScale="85000" lnSpcReduction="20000"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600" u="sng" dirty="0" smtClean="0">
                <a:latin typeface="Times New Roman" pitchFamily="18" charset="0"/>
                <a:cs typeface="Times New Roman" pitchFamily="18" charset="0"/>
              </a:rPr>
              <a:t>Список  используемой литературы и  Интернет ресурсов: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Бугаева  З.Н. «Музыкальные занятия в детском саду»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М.: АСТ; Донецк: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Сталкер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, 2005 г.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Газарян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С.С.  «В мире музыкальных инструментов» - 2-е изд. – М.: Просвещение,1989 г.</a:t>
            </a: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5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200" dirty="0"/>
          </a:p>
        </p:txBody>
      </p:sp>
      <p:sp>
        <p:nvSpPr>
          <p:cNvPr id="24580" name="Прямоугольник 3"/>
          <p:cNvSpPr>
            <a:spLocks noChangeArrowheads="1"/>
          </p:cNvSpPr>
          <p:nvPr/>
        </p:nvSpPr>
        <p:spPr bwMode="auto">
          <a:xfrm>
            <a:off x="609600" y="1295400"/>
            <a:ext cx="8001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Костина Э.П.  «Музыкальная среда как средство развития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креативности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ребенка»  Дошкольное воспитание, 2006 г.</a:t>
            </a:r>
          </a:p>
          <a:p>
            <a:endParaRPr lang="ru-RU" sz="1400" b="1" dirty="0"/>
          </a:p>
        </p:txBody>
      </p:sp>
      <p:sp>
        <p:nvSpPr>
          <p:cNvPr id="24581" name="Rectangle 1"/>
          <p:cNvSpPr>
            <a:spLocks noChangeArrowheads="1"/>
          </p:cNvSpPr>
          <p:nvPr/>
        </p:nvSpPr>
        <p:spPr bwMode="auto">
          <a:xfrm>
            <a:off x="609600" y="1733550"/>
            <a:ext cx="8001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Куберский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И. Ю., Минина Е.В.  «Энциклопедия юного музыканта» СПб.: ООО «Диамант», 2001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2" name="Rectangle 2"/>
          <p:cNvSpPr>
            <a:spLocks noChangeArrowheads="1"/>
          </p:cNvSpPr>
          <p:nvPr/>
        </p:nvSpPr>
        <p:spPr bwMode="auto">
          <a:xfrm>
            <a:off x="571472" y="2000240"/>
            <a:ext cx="806291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Мадорский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Л. Р.  «Музыка начинается в семье»  М.: Знание, 1982 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3" name="Rectangle 3"/>
          <p:cNvSpPr>
            <a:spLocks noChangeArrowheads="1"/>
          </p:cNvSpPr>
          <p:nvPr/>
        </p:nvSpPr>
        <p:spPr bwMode="auto">
          <a:xfrm>
            <a:off x="609600" y="2286000"/>
            <a:ext cx="7848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400" b="1" dirty="0" err="1">
                <a:cs typeface="Times New Roman" pitchFamily="18" charset="0"/>
              </a:rPr>
              <a:t>Метлов</a:t>
            </a:r>
            <a:r>
              <a:rPr lang="ru-RU" sz="1400" b="1" dirty="0">
                <a:cs typeface="Times New Roman" pitchFamily="18" charset="0"/>
              </a:rPr>
              <a:t> Н.А.  «Музыка детям»  М.: Просвещение, 1985.</a:t>
            </a:r>
            <a:endParaRPr lang="ru-RU" b="1" dirty="0"/>
          </a:p>
        </p:txBody>
      </p:sp>
      <p:sp>
        <p:nvSpPr>
          <p:cNvPr id="24584" name="Rectangle 4"/>
          <p:cNvSpPr>
            <a:spLocks noChangeArrowheads="1"/>
          </p:cNvSpPr>
          <p:nvPr/>
        </p:nvSpPr>
        <p:spPr bwMode="auto">
          <a:xfrm>
            <a:off x="609600" y="2541588"/>
            <a:ext cx="8001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400" b="1" dirty="0" err="1">
                <a:cs typeface="Times New Roman" pitchFamily="18" charset="0"/>
              </a:rPr>
              <a:t>Праслова</a:t>
            </a:r>
            <a:r>
              <a:rPr lang="ru-RU" sz="1400" b="1" dirty="0">
                <a:cs typeface="Times New Roman" pitchFamily="18" charset="0"/>
              </a:rPr>
              <a:t> Г. А.  «Теория и методика музыкального образования детей дошкольного возраста» СПб.: ДЕТСТВО-ПРЕСС, 2005 г.</a:t>
            </a:r>
            <a:endParaRPr lang="ru-RU" b="1" dirty="0"/>
          </a:p>
        </p:txBody>
      </p:sp>
      <p:sp>
        <p:nvSpPr>
          <p:cNvPr id="24585" name="Rectangle 5"/>
          <p:cNvSpPr>
            <a:spLocks noChangeArrowheads="1"/>
          </p:cNvSpPr>
          <p:nvPr/>
        </p:nvSpPr>
        <p:spPr bwMode="auto">
          <a:xfrm>
            <a:off x="642910" y="3000373"/>
            <a:ext cx="80438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Программа воспитания и обучения в детском саду «От рождения до школы»  под редакцией</a:t>
            </a:r>
          </a:p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М. А. Васильевой, В. В. Гербовой, Т. Комаровой. 4-е изд.,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испр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 и доп. М.: Мозаика-Синтез</a:t>
            </a:r>
          </a:p>
        </p:txBody>
      </p:sp>
      <p:sp>
        <p:nvSpPr>
          <p:cNvPr id="24586" name="Rectangle 6"/>
          <p:cNvSpPr>
            <a:spLocks noChangeArrowheads="1"/>
          </p:cNvSpPr>
          <p:nvPr/>
        </p:nvSpPr>
        <p:spPr bwMode="auto">
          <a:xfrm>
            <a:off x="642910" y="3643314"/>
            <a:ext cx="807249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Радынова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О. П. Музыкальные шедевры. Авторская программа и методические рекомендации. М.: ГНОМ и Д, 2000 г.  «Музыка для дошкольников и младших школьников»</a:t>
            </a:r>
          </a:p>
          <a:p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Суханцева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В. К.  «Музыка как мир человека»  [электронный ресурс]. — Режим доступа: http://www.philosophy.ru/library/suhanceva/. </a:t>
            </a:r>
          </a:p>
          <a:p>
            <a:endParaRPr lang="ru-RU" dirty="0"/>
          </a:p>
        </p:txBody>
      </p:sp>
      <p:sp>
        <p:nvSpPr>
          <p:cNvPr id="24587" name="Прямоугольник 10"/>
          <p:cNvSpPr>
            <a:spLocks noChangeArrowheads="1"/>
          </p:cNvSpPr>
          <p:nvPr/>
        </p:nvSpPr>
        <p:spPr bwMode="auto">
          <a:xfrm>
            <a:off x="642910" y="4714884"/>
            <a:ext cx="807249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Медушевский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В. В.  «О происхождении и сущности серьезной музыки» [Электронный ресурс]. Режим доступа: http://www.portalhttp://www.portal-slovo.ru/art/35812.php. 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slovo.ru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1400" b="1" dirty="0" err="1">
                <a:latin typeface="Times New Roman" pitchFamily="18" charset="0"/>
                <a:cs typeface="Times New Roman" pitchFamily="18" charset="0"/>
              </a:rPr>
              <a:t>art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/36037.php.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maam.ru/upload/blogs/detsad-333561-143326648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84784"/>
            <a:ext cx="5940425" cy="4455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maam.ru/upload/blogs/detsad-333561-143326648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84783"/>
            <a:ext cx="6912768" cy="46800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79512" y="260648"/>
            <a:ext cx="87129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+mj-lt"/>
              </a:rPr>
              <a:t>ИЛЛЮСТРАЦИИ   МУЗЫКАЛЬНЫХ  ИНСТРУМЕНТОВ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aam.ru/upload/blogs/1d80c885653452050757da32ef9c65bf.jpg.jpg"/>
          <p:cNvPicPr/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899592" y="1196752"/>
            <a:ext cx="7344816" cy="4968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67544" y="47667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+mj-lt"/>
              </a:rPr>
              <a:t>МУЗЫКАЛЬНО – ДИДАКТИЧЕСКИЕ   ИГРЫ.</a:t>
            </a:r>
            <a:endParaRPr lang="ru-RU" sz="2800" b="1" dirty="0"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:\!!! с диска С !!!!\РАБОТА(DaS)\Документы 2011-2012\Музыка новые\IMG_1421.JPG"/>
          <p:cNvPicPr>
            <a:picLocks noChangeAspect="1" noChangeArrowheads="1"/>
          </p:cNvPicPr>
          <p:nvPr/>
        </p:nvPicPr>
        <p:blipFill>
          <a:blip r:embed="rId2" cstate="print">
            <a:lum bright="10000" contrast="10000"/>
          </a:blip>
          <a:srcRect l="8995" r="3628"/>
          <a:stretch>
            <a:fillRect/>
          </a:stretch>
        </p:blipFill>
        <p:spPr bwMode="auto">
          <a:xfrm>
            <a:off x="755576" y="1268760"/>
            <a:ext cx="7560840" cy="489654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23528" y="188640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+mj-lt"/>
              </a:rPr>
              <a:t>КНИГИ   О   КОМПОЗИТОРАХ,  МУЗЫКАЛЬНЫХ   ИНСТРУМЕНТАХ.</a:t>
            </a:r>
            <a:endParaRPr lang="ru-RU" sz="2800" b="1" dirty="0">
              <a:latin typeface="+mj-lt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www.maam.ru/upload/blogs/05c87947b516735d66c63f1f6dbcca9c.jpg.jpg"/>
          <p:cNvPicPr/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755576" y="1772816"/>
            <a:ext cx="7632848" cy="48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23528" y="332656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+mj-lt"/>
              </a:rPr>
              <a:t>НЕОЗВУЧЕННЫЕ </a:t>
            </a:r>
          </a:p>
          <a:p>
            <a:r>
              <a:rPr lang="ru-RU" sz="2800" b="1" dirty="0" smtClean="0">
                <a:latin typeface="+mj-lt"/>
              </a:rPr>
              <a:t>                            МУЗЫКАЛЬНЫЕ </a:t>
            </a:r>
          </a:p>
          <a:p>
            <a:r>
              <a:rPr lang="ru-RU" sz="2800" b="1" dirty="0" smtClean="0">
                <a:latin typeface="+mj-lt"/>
              </a:rPr>
              <a:t>                                                        ИНСТРУМЕНТЫ.</a:t>
            </a:r>
            <a:endParaRPr lang="ru-RU" sz="2800" b="1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323528" y="-369332"/>
            <a:ext cx="813690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ОЗВУЧЕННЫЕ  МУЗЫКАЛЬНЫЕ  ИНСТРУМЕНТЫ  И  ИГРУШКИ.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  <p:pic>
        <p:nvPicPr>
          <p:cNvPr id="4" name="Рисунок 3" descr="http://www.maam.ru/upload/blogs/eb87888d81b8296ba76494f7d0920039.jp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5324475" cy="398145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C:\Users\Оксана\Desktop\x_1732355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1196752"/>
            <a:ext cx="2520000" cy="1940064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Оксана\Desktop\image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933056"/>
            <a:ext cx="2734190" cy="18000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Оксана\Desktop\images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1667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5877272"/>
            <a:ext cx="1143000" cy="771525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9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  </a:t>
            </a:r>
            <a:r>
              <a:rPr lang="ru-RU" sz="3600" b="1" dirty="0" smtClean="0"/>
              <a:t>Самодельные   </a:t>
            </a:r>
            <a:r>
              <a:rPr lang="ru-RU" sz="3600" b="1" dirty="0" smtClean="0"/>
              <a:t>шумовые  и    ударные    инструменты.</a:t>
            </a:r>
            <a:endParaRPr lang="ru-RU" sz="3600" dirty="0"/>
          </a:p>
        </p:txBody>
      </p:sp>
      <p:pic>
        <p:nvPicPr>
          <p:cNvPr id="3" name="Рисунок 2" descr="http://www.maam.ru/upload/blogs/af62f655a4158d18117c1ca880ab9023.jpg.jpg"/>
          <p:cNvPicPr/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784379" y="1556792"/>
            <a:ext cx="7488832" cy="504000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maam.ru/upload/blogs/356b89767df2af4d403e9329498be2cd.jpg.jpg"/>
          <p:cNvPicPr/>
          <p:nvPr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611560" y="620688"/>
            <a:ext cx="7920880" cy="5688632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7849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                         </a:t>
            </a:r>
            <a:r>
              <a:rPr lang="ru-RU" sz="2400" b="1" dirty="0" smtClean="0">
                <a:latin typeface="+mj-lt"/>
              </a:rPr>
              <a:t>Технические  средства  (аудио – записи, </a:t>
            </a:r>
            <a:r>
              <a:rPr lang="en-US" sz="2400" b="1" dirty="0" smtClean="0">
                <a:latin typeface="+mj-lt"/>
              </a:rPr>
              <a:t>CD – </a:t>
            </a:r>
            <a:r>
              <a:rPr lang="ru-RU" sz="2400" b="1" dirty="0" smtClean="0">
                <a:latin typeface="+mj-lt"/>
              </a:rPr>
              <a:t>диски)</a:t>
            </a:r>
            <a:endParaRPr lang="ru-RU" sz="2400" dirty="0">
              <a:latin typeface="+mj-lt"/>
            </a:endParaRPr>
          </a:p>
        </p:txBody>
      </p:sp>
      <p:pic>
        <p:nvPicPr>
          <p:cNvPr id="1026" name="Picture 2" descr="C:\Users\1\Desktop\70315_0.jpg"/>
          <p:cNvPicPr>
            <a:picLocks noChangeAspect="1" noChangeArrowheads="1"/>
          </p:cNvPicPr>
          <p:nvPr/>
        </p:nvPicPr>
        <p:blipFill>
          <a:blip r:embed="rId2" cstate="print"/>
          <a:srcRect l="2097" t="2759" r="2097" b="2759"/>
          <a:stretch>
            <a:fillRect/>
          </a:stretch>
        </p:blipFill>
        <p:spPr bwMode="auto">
          <a:xfrm>
            <a:off x="323528" y="836712"/>
            <a:ext cx="4946936" cy="370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1\Desktop\5a49ea1477b266bcb41f4c5faa70db9801be8976.jpg"/>
          <p:cNvPicPr>
            <a:picLocks noChangeAspect="1" noChangeArrowheads="1"/>
          </p:cNvPicPr>
          <p:nvPr/>
        </p:nvPicPr>
        <p:blipFill>
          <a:blip r:embed="rId3" cstate="print"/>
          <a:srcRect l="8819" t="11759" r="3780" b="16798"/>
          <a:stretch>
            <a:fillRect/>
          </a:stretch>
        </p:blipFill>
        <p:spPr bwMode="auto">
          <a:xfrm>
            <a:off x="4932040" y="4221088"/>
            <a:ext cx="4110468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1\Desktop\11_792_oboi_muzyka_1280x1024.jpg"/>
          <p:cNvPicPr>
            <a:picLocks noChangeAspect="1" noChangeArrowheads="1"/>
          </p:cNvPicPr>
          <p:nvPr/>
        </p:nvPicPr>
        <p:blipFill>
          <a:blip r:embed="rId4" cstate="print">
            <a:lum bright="-10000" contrast="10000"/>
          </a:blip>
          <a:srcRect t="4041" b="7060"/>
          <a:stretch>
            <a:fillRect/>
          </a:stretch>
        </p:blipFill>
        <p:spPr bwMode="auto">
          <a:xfrm>
            <a:off x="5580112" y="1340768"/>
            <a:ext cx="3138409" cy="22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</TotalTime>
  <Words>304</Words>
  <Application>Microsoft Office PowerPoint</Application>
  <PresentationFormat>Экран (4:3)</PresentationFormat>
  <Paragraphs>31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Краснобаева  Л. «Какую музыку послушать»  [электронный ресурс]. Режим доступа: http://www.rojdestvo.ru/data/publish pedag/publish_pedl3.shtml.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детский сад компенсирующего вида № 1901 </dc:title>
  <cp:lastModifiedBy>User</cp:lastModifiedBy>
  <cp:revision>84</cp:revision>
  <dcterms:modified xsi:type="dcterms:W3CDTF">2020-09-18T09:05:48Z</dcterms:modified>
</cp:coreProperties>
</file>