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0" d="100"/>
          <a:sy n="40" d="100"/>
        </p:scale>
        <p:origin x="-2244" y="-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5;&#1050;\Downloads\&#1043;&#1091;&#1076;&#1086;&#1082;%20&#1087;&#1086;&#1077;&#1079;&#1076;&#1072;%20-%20&#1048;%20&#1089;&#1090;&#1091;&#1082;%20&#1082;&#1086;&#1083;&#1077;&#1089;%20(www.hotplayer.ru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5;&#1050;\Downloads\%5bmuzmo.ru%5d%20&#1056;&#1086;&#1076;&#1085;&#1086;&#1081;%20&#1079;&#1074;&#1091;&#1082;%20-%20&#1043;&#1091;&#1076;&#1086;&#1082;%20&#1087;&#1086;&#1077;&#1079;&#1076;&#1072;%20&#1080;%20&#1089;&#1090;&#1091;&#1082;%20&#1082;&#1086;&#1083;&#1105;&#1089;%20%5bmu%20(www.hotplayer.ru).mp3" TargetMode="Externa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0-tub-ru.yandex.net/i?id=49b086e44d61aafaa2ced12285c6639d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697162"/>
            <a:ext cx="5072259" cy="41608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0"/>
            <a:ext cx="7000924" cy="5429264"/>
          </a:xfrm>
          <a:prstGeom prst="rect">
            <a:avLst/>
          </a:prstGeom>
          <a:noFill/>
        </p:spPr>
        <p:txBody>
          <a:bodyPr wrap="square" rtlCol="0">
            <a:prstTxWarp prst="textArchUpPour">
              <a:avLst/>
            </a:prstTxWarp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Педагогический</a:t>
            </a:r>
            <a:r>
              <a:rPr lang="ru-RU" dirty="0" smtClean="0"/>
              <a:t>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экспресс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Гудок поезда - И стук колес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929322" y="51435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78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0"/>
            <a:ext cx="7215238" cy="4286280"/>
          </a:xfrm>
          <a:prstGeom prst="rect">
            <a:avLst/>
          </a:prstGeom>
          <a:noFill/>
        </p:spPr>
        <p:txBody>
          <a:bodyPr wrap="square" rtlCol="0">
            <a:prstTxWarp prst="textArchUpPour">
              <a:avLst/>
            </a:prstTxWarp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</a:t>
            </a:r>
          </a:p>
        </p:txBody>
      </p:sp>
      <p:pic>
        <p:nvPicPr>
          <p:cNvPr id="34818" name="Picture 2" descr="Красивый лайк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647942"/>
            <a:ext cx="4210057" cy="4210058"/>
          </a:xfrm>
          <a:prstGeom prst="rect">
            <a:avLst/>
          </a:prstGeom>
          <a:noFill/>
        </p:spPr>
      </p:pic>
      <p:pic>
        <p:nvPicPr>
          <p:cNvPr id="4" name="[muzmo.ru] Родной звук - Гудок поезда и стук колёс [mu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000760" y="307181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94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00102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Разминка</a:t>
            </a:r>
          </a:p>
          <a:p>
            <a:pPr algn="ctr"/>
            <a:endParaRPr lang="ru-RU" sz="4400" dirty="0" smtClean="0">
              <a:latin typeface="Arial Black" pitchFamily="34" charset="0"/>
              <a:cs typeface="Aharoni" pitchFamily="2" charset="-79"/>
            </a:endParaRPr>
          </a:p>
          <a:p>
            <a:pPr algn="ctr"/>
            <a:r>
              <a:rPr lang="ru-RU" sz="4400" dirty="0" smtClean="0">
                <a:latin typeface="Arial Black" pitchFamily="34" charset="0"/>
                <a:cs typeface="Aharoni" pitchFamily="2" charset="-79"/>
              </a:rPr>
              <a:t>Члены команды отвечают на вопросы: «Да» или «Нет». Кто быстрее. </a:t>
            </a:r>
            <a:endParaRPr lang="ru-RU" sz="4400" dirty="0"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3074" name="Picture 2" descr="https://downloadclipart.org/do-upload/clipart/2017-01/Funny_Woman_Thinking_clip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84637"/>
            <a:ext cx="2971460" cy="2773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1439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1 станция – 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«Теоретическая»</a:t>
            </a:r>
            <a:endParaRPr lang="ru-RU" sz="4400" dirty="0" smtClean="0">
              <a:solidFill>
                <a:schemeClr val="accent2">
                  <a:lumMod val="50000"/>
                </a:schemeClr>
              </a:solidFill>
              <a:latin typeface="Arial Black" pitchFamily="34" charset="0"/>
              <a:cs typeface="Aharoni" pitchFamily="2" charset="-79"/>
            </a:endParaRPr>
          </a:p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Конкурс «Блиц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»</a:t>
            </a:r>
          </a:p>
          <a:p>
            <a:pPr algn="ctr"/>
            <a:endParaRPr lang="ru-RU" sz="4400" dirty="0" smtClean="0">
              <a:latin typeface="Arial Black" pitchFamily="34" charset="0"/>
              <a:cs typeface="Aharoni" pitchFamily="2" charset="-79"/>
            </a:endParaRPr>
          </a:p>
          <a:p>
            <a:pPr algn="ctr"/>
            <a:r>
              <a:rPr lang="ru-RU" sz="4400" dirty="0" smtClean="0">
                <a:latin typeface="Arial Black" pitchFamily="34" charset="0"/>
                <a:cs typeface="Aharoni" pitchFamily="2" charset="-79"/>
              </a:rPr>
              <a:t>За </a:t>
            </a:r>
            <a:r>
              <a:rPr lang="ru-RU" sz="4400" dirty="0" smtClean="0">
                <a:latin typeface="Arial Black" pitchFamily="34" charset="0"/>
                <a:cs typeface="Aharoni" pitchFamily="2" charset="-79"/>
              </a:rPr>
              <a:t>1 минуту ответить на все </a:t>
            </a:r>
            <a:r>
              <a:rPr lang="ru-RU" sz="4400" dirty="0" smtClean="0">
                <a:latin typeface="Arial Black" pitchFamily="34" charset="0"/>
                <a:cs typeface="Aharoni" pitchFamily="2" charset="-79"/>
              </a:rPr>
              <a:t>вопросы</a:t>
            </a:r>
            <a:endParaRPr lang="ru-RU" sz="4400" dirty="0" smtClean="0"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2050" name="Picture 2" descr="https://3.bp.blogspot.com/-1MsfT2Bl20U/VvpP7g2qIaI/AAAAAAAAAkI/Nxzm1C3_RQYKNvdMoViPPv-rItDRBxpLQ/s1600/girl%2Bthinkin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40445"/>
            <a:ext cx="2143140" cy="3117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2 станция </a:t>
            </a:r>
            <a:endParaRPr lang="ru-RU" sz="4400" dirty="0" smtClean="0">
              <a:solidFill>
                <a:schemeClr val="accent2">
                  <a:lumMod val="50000"/>
                </a:schemeClr>
              </a:solidFill>
              <a:latin typeface="Arial Black" pitchFamily="34" charset="0"/>
              <a:cs typeface="Aharoni" pitchFamily="2" charset="-79"/>
            </a:endParaRPr>
          </a:p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«Литературная страничка»</a:t>
            </a:r>
          </a:p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Задание «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Вспоминайка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»</a:t>
            </a:r>
            <a:endParaRPr lang="ru-RU" sz="4400" dirty="0" smtClean="0">
              <a:solidFill>
                <a:schemeClr val="accent2">
                  <a:lumMod val="50000"/>
                </a:schemeClr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1026" name="Picture 2" descr="https://img2.freepng.ru/20180515/klw/kisspng-liveinternet-photography-clip-art-5afa971e645806.424295611526372126411.jpg"/>
          <p:cNvPicPr>
            <a:picLocks noChangeAspect="1" noChangeArrowheads="1"/>
          </p:cNvPicPr>
          <p:nvPr/>
        </p:nvPicPr>
        <p:blipFill>
          <a:blip r:embed="rId2"/>
          <a:srcRect l="25000" r="22222"/>
          <a:stretch>
            <a:fillRect/>
          </a:stretch>
        </p:blipFill>
        <p:spPr bwMode="auto">
          <a:xfrm>
            <a:off x="357158" y="2857496"/>
            <a:ext cx="2714644" cy="4000504"/>
          </a:xfrm>
          <a:prstGeom prst="rect">
            <a:avLst/>
          </a:prstGeom>
          <a:noFill/>
        </p:spPr>
      </p:pic>
      <p:pic>
        <p:nvPicPr>
          <p:cNvPr id="1030" name="Picture 6" descr="https://vsenovostint.ru/wp-content/uploads/2013/10/02labl5d0127013877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357430"/>
            <a:ext cx="4487863" cy="33658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3 станция</a:t>
            </a:r>
          </a:p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«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Сказочная»</a:t>
            </a:r>
          </a:p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Задание 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«Инсценировка»</a:t>
            </a:r>
          </a:p>
        </p:txBody>
      </p:sp>
      <p:pic>
        <p:nvPicPr>
          <p:cNvPr id="29698" name="Picture 2" descr="https://im0-tub-ru.yandex.net/i?id=998d4ebda2c187143a6fbd137eff52b0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29776"/>
            <a:ext cx="3286116" cy="4728224"/>
          </a:xfrm>
          <a:prstGeom prst="rect">
            <a:avLst/>
          </a:prstGeom>
          <a:noFill/>
        </p:spPr>
      </p:pic>
      <p:pic>
        <p:nvPicPr>
          <p:cNvPr id="29700" name="Picture 4" descr="https://24smi.org/public/media/resize/800x-/person/2018/01/23/cqtua5ma24er-emelia-i-shchu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128207"/>
            <a:ext cx="3559169" cy="4729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i.pinimg.com/originals/8b/cc/b9/8bccb912a7ee5c37ad05436bf9207ea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819175"/>
            <a:ext cx="3845033" cy="603882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4 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станция 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«Фантазийная»</a:t>
            </a:r>
          </a:p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Задание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 «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Сочини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 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рассказ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»</a:t>
            </a:r>
          </a:p>
          <a:p>
            <a:endParaRPr lang="ru-RU" sz="4400" dirty="0" smtClean="0">
              <a:solidFill>
                <a:schemeClr val="accent2">
                  <a:lumMod val="50000"/>
                </a:schemeClr>
              </a:solidFill>
              <a:latin typeface="Arial Black" pitchFamily="34" charset="0"/>
              <a:cs typeface="Aharoni" pitchFamily="2" charset="-79"/>
            </a:endParaRPr>
          </a:p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1 команда</a:t>
            </a:r>
          </a:p>
          <a:p>
            <a:r>
              <a:rPr lang="ru-RU" sz="4400" dirty="0" smtClean="0">
                <a:latin typeface="Arial Black" pitchFamily="34" charset="0"/>
                <a:cs typeface="Aharoni" pitchFamily="2" charset="-79"/>
              </a:rPr>
              <a:t>Весна, птицы, сосулька, солнце</a:t>
            </a:r>
          </a:p>
          <a:p>
            <a:endParaRPr lang="ru-RU" sz="4400" dirty="0" smtClean="0">
              <a:solidFill>
                <a:schemeClr val="accent2">
                  <a:lumMod val="50000"/>
                </a:schemeClr>
              </a:solidFill>
              <a:latin typeface="Arial Black" pitchFamily="34" charset="0"/>
              <a:cs typeface="Aharoni" pitchFamily="2" charset="-79"/>
            </a:endParaRPr>
          </a:p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2 команда</a:t>
            </a:r>
          </a:p>
          <a:p>
            <a:r>
              <a:rPr lang="ru-RU" sz="4400" dirty="0" smtClean="0">
                <a:latin typeface="Arial Black" pitchFamily="34" charset="0"/>
                <a:cs typeface="Aharoni" pitchFamily="2" charset="-79"/>
              </a:rPr>
              <a:t>Аншлаг, обруч, львы, клоун</a:t>
            </a:r>
            <a:endParaRPr lang="ru-RU" sz="4400" dirty="0" smtClean="0"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https://artnow.ru/img/504000/5040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8294147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5 станция </a:t>
            </a:r>
            <a:endParaRPr lang="ru-RU" sz="4400" dirty="0" smtClean="0">
              <a:solidFill>
                <a:schemeClr val="accent2">
                  <a:lumMod val="50000"/>
                </a:schemeClr>
              </a:solidFill>
              <a:latin typeface="Arial Black" pitchFamily="34" charset="0"/>
              <a:cs typeface="Aharoni" pitchFamily="2" charset="-79"/>
            </a:endParaRPr>
          </a:p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«Художественная»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Задание  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«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Чудесный мешочек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»</a:t>
            </a:r>
          </a:p>
          <a:p>
            <a:endParaRPr lang="ru-RU" sz="4400" dirty="0" smtClean="0">
              <a:solidFill>
                <a:schemeClr val="accent2">
                  <a:lumMod val="50000"/>
                </a:schemeClr>
              </a:solidFill>
              <a:latin typeface="Arial Black" pitchFamily="34" charset="0"/>
              <a:cs typeface="Aharoni" pitchFamily="2" charset="-79"/>
            </a:endParaRPr>
          </a:p>
          <a:p>
            <a:pPr algn="ctr"/>
            <a:r>
              <a:rPr lang="ru-RU" sz="4400" dirty="0" smtClean="0">
                <a:latin typeface="Arial Black" pitchFamily="34" charset="0"/>
                <a:cs typeface="Aharoni" pitchFamily="2" charset="-79"/>
              </a:rPr>
              <a:t>2-3 минуты на описание картины</a:t>
            </a:r>
            <a:endParaRPr lang="ru-RU" sz="4400" dirty="0" smtClean="0"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ochinyalka.ru/wp-content/uploads/2017/02/Kartina-Zolotaya-osen-Levitan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7643866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72539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И.И. Левитан «Золотая осень»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0"/>
            <a:ext cx="658706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В.М. Васнецов «</a:t>
            </a:r>
            <a:r>
              <a:rPr lang="ru-RU" sz="3200" dirty="0" err="1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Аленушка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  <a:cs typeface="Aharoni" pitchFamily="2" charset="-79"/>
              </a:rPr>
              <a:t>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s://fb.ru/media/i/8/0/4/4/7/0/i/80447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00108"/>
            <a:ext cx="7143800" cy="550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</TotalTime>
  <Words>114</Words>
  <PresentationFormat>Экран (4:3)</PresentationFormat>
  <Paragraphs>30</Paragraphs>
  <Slides>10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4</cp:revision>
  <dcterms:created xsi:type="dcterms:W3CDTF">2019-11-13T07:45:34Z</dcterms:created>
  <dcterms:modified xsi:type="dcterms:W3CDTF">2019-11-13T09:11:04Z</dcterms:modified>
</cp:coreProperties>
</file>