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37" autoAdjust="0"/>
  </p:normalViewPr>
  <p:slideViewPr>
    <p:cSldViewPr>
      <p:cViewPr>
        <p:scale>
          <a:sx n="107" d="100"/>
          <a:sy n="107" d="100"/>
        </p:scale>
        <p:origin x="28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69659-BBED-459A-BEDE-AB9453AE7D9C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FC473-7472-484E-9AF9-6BD0EDC6A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FC473-7472-484E-9AF9-6BD0EDC6AD0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687D8-81E9-4821-B14C-AA1FEBA83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176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8C3F7-B935-449E-948C-DCB65AE49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6866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8E60C-CE66-41D3-8E5A-30D597D33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8622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125F5-0AB7-4EA3-AA9B-BAA636C73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4928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7DCFF-7DA9-4EF9-91FB-3B958DE51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4668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EB3DD-D1A4-4A25-825D-959664A17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1907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7D478-2498-4F10-A2B0-BECDB9B20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8149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D7003-F0B4-4AC4-8C32-237C9162D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0047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44A8D-9CFA-4AA9-97B2-601FD04A1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9448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81362-7EFB-4A04-A983-09B92F2965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2671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4B117-CD48-45BB-A5E8-4875C9EA4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193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126F12F-87EB-4169-A281-BA12EE83A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6" Type="http://schemas.openxmlformats.org/officeDocument/2006/relationships/image" Target="../media/image4.png"/><Relationship Id="rId5" Type="http://schemas.openxmlformats.org/officeDocument/2006/relationships/image" Target="../media/image9.gif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6" Type="http://schemas.openxmlformats.org/officeDocument/2006/relationships/image" Target="../media/image4.png"/><Relationship Id="rId5" Type="http://schemas.openxmlformats.org/officeDocument/2006/relationships/image" Target="../media/image10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9424088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071669" y="2214554"/>
            <a:ext cx="4643471" cy="1071570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>
              <a:buNone/>
            </a:pPr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>
              <a:buFontTx/>
              <a:buNone/>
            </a:pPr>
            <a:r>
              <a:rPr lang="ru-RU" dirty="0" smtClean="0"/>
              <a:t>             </a:t>
            </a:r>
            <a:endParaRPr lang="ru-RU" dirty="0" smtClean="0">
              <a:solidFill>
                <a:schemeClr val="accent2"/>
              </a:solidFill>
            </a:endParaRPr>
          </a:p>
        </p:txBody>
      </p:sp>
      <p:sp>
        <p:nvSpPr>
          <p:cNvPr id="2052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908050"/>
            <a:ext cx="8362950" cy="1368425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chemeClr val="accent2"/>
                </a:solidFill>
              </a:rPr>
              <a:t/>
            </a:r>
            <a:br>
              <a:rPr lang="ru-RU" sz="4800" b="1" dirty="0" smtClean="0">
                <a:solidFill>
                  <a:schemeClr val="accent2"/>
                </a:solidFill>
              </a:rPr>
            </a:br>
            <a:r>
              <a:rPr lang="ru-RU" sz="4800" b="1" dirty="0" smtClean="0">
                <a:solidFill>
                  <a:schemeClr val="accent2"/>
                </a:solidFill>
              </a:rPr>
              <a:t/>
            </a:r>
            <a:br>
              <a:rPr lang="ru-RU" sz="4800" b="1" dirty="0" smtClean="0">
                <a:solidFill>
                  <a:schemeClr val="accent2"/>
                </a:solidFill>
              </a:rPr>
            </a:br>
            <a:r>
              <a:rPr lang="ru-RU" sz="4800" b="1" dirty="0" smtClean="0">
                <a:solidFill>
                  <a:schemeClr val="accent2"/>
                </a:solidFill>
                <a:latin typeface="Arial Black" pitchFamily="34" charset="0"/>
              </a:rPr>
              <a:t>Загадки о диких</a:t>
            </a:r>
            <a:br>
              <a:rPr lang="ru-RU" sz="4800" b="1" dirty="0" smtClean="0">
                <a:solidFill>
                  <a:schemeClr val="accent2"/>
                </a:solidFill>
                <a:latin typeface="Arial Black" pitchFamily="34" charset="0"/>
              </a:rPr>
            </a:br>
            <a:r>
              <a:rPr lang="ru-RU" sz="4800" b="1" dirty="0" smtClean="0">
                <a:solidFill>
                  <a:schemeClr val="accent2"/>
                </a:solidFill>
                <a:latin typeface="Arial Black" pitchFamily="34" charset="0"/>
              </a:rPr>
              <a:t> животных с использованием техники «</a:t>
            </a:r>
            <a:r>
              <a:rPr lang="ru-RU" sz="4800" b="1" dirty="0" err="1" smtClean="0">
                <a:solidFill>
                  <a:schemeClr val="accent2"/>
                </a:solidFill>
                <a:latin typeface="Arial Black" pitchFamily="34" charset="0"/>
              </a:rPr>
              <a:t>синквейн</a:t>
            </a:r>
            <a:r>
              <a:rPr lang="ru-RU" sz="4800" b="1" dirty="0" smtClean="0">
                <a:solidFill>
                  <a:schemeClr val="accent2"/>
                </a:solidFill>
                <a:latin typeface="Arial Black" pitchFamily="34" charset="0"/>
              </a:rPr>
              <a:t>»</a:t>
            </a:r>
          </a:p>
        </p:txBody>
      </p:sp>
      <p:sp>
        <p:nvSpPr>
          <p:cNvPr id="2053" name="WordArt 11"/>
          <p:cNvSpPr>
            <a:spLocks noChangeArrowheads="1" noChangeShapeType="1" noTextEdit="1"/>
          </p:cNvSpPr>
          <p:nvPr/>
        </p:nvSpPr>
        <p:spPr bwMode="auto">
          <a:xfrm>
            <a:off x="962025" y="2990850"/>
            <a:ext cx="7219950" cy="8763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sz="4800" kern="10" spc="-48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ankoboe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qrXeb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981075"/>
            <a:ext cx="2794000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Запи57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4048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000" fill="hold"/>
                                        <p:tgtEl>
                                          <p:spTgt spid="30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Bankoboe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 descr="8ce3a0d6856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3141663"/>
            <a:ext cx="2881313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Запи57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6921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000" fill="hold"/>
                                        <p:tgtEl>
                                          <p:spTgt spid="61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Bankoboe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9" descr="0_6a771_c2186615_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3429000"/>
            <a:ext cx="3024188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Запи58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207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Bankoboe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0_6a776_8fb475e4_L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2420938"/>
            <a:ext cx="4392612" cy="25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Запи58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4048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000" fill="hold"/>
                                        <p:tgtEl>
                                          <p:spTgt spid="81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Bankoboe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 descr="10147837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3644900"/>
            <a:ext cx="2951163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Запи60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4762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2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000" fill="hold"/>
                                        <p:tgtEl>
                                          <p:spTgt spid="92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Bankoboe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9" descr="4429729-thum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1557338"/>
            <a:ext cx="2630488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Запи62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4762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5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500042"/>
            <a:ext cx="8358239" cy="5924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</Words>
  <Application>Microsoft Office PowerPoint</Application>
  <PresentationFormat>Экран (4:3)</PresentationFormat>
  <Paragraphs>8</Paragraphs>
  <Slides>8</Slides>
  <Notes>1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Оформление по умолчанию</vt:lpstr>
      <vt:lpstr>  Загадки о диких  животных с использованием техники «синквейн»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Home</cp:lastModifiedBy>
  <cp:revision>14</cp:revision>
  <dcterms:created xsi:type="dcterms:W3CDTF">2015-02-08T14:37:32Z</dcterms:created>
  <dcterms:modified xsi:type="dcterms:W3CDTF">2020-09-18T15:48:46Z</dcterms:modified>
</cp:coreProperties>
</file>