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8D6FA-DD53-4FD1-BF6E-59F58EE5A12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9D1B2-1648-46F3-BB2A-72B02AC3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75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8D6FA-DD53-4FD1-BF6E-59F58EE5A12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9D1B2-1648-46F3-BB2A-72B02AC33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1"/>
                </a:solidFill>
              </a:rPr>
              <a:t>Презентация  для средней группа </a:t>
            </a:r>
            <a:r>
              <a:rPr lang="ru-RU" sz="4000" smtClean="0">
                <a:solidFill>
                  <a:srgbClr val="FF0000"/>
                </a:solidFill>
              </a:rPr>
              <a:t>«Россия- Родина Моя»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58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91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37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61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876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  <a:br>
              <a:rPr lang="ru-RU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b="1" i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3063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Родина – это место, где человек родился и вырос, где живут его родные и близкие.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7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                  Герб России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44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618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45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136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45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9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7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 для средней группа «Россия- Родина Моя»</vt:lpstr>
      <vt:lpstr>Родина – это место, где человек родился и вырос, где живут его родные и близкие.</vt:lpstr>
      <vt:lpstr>                  Герб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для средней группа «Россия- Родина Моя»</dc:title>
  <dc:creator>User</dc:creator>
  <cp:lastModifiedBy>User</cp:lastModifiedBy>
  <cp:revision>1</cp:revision>
  <dcterms:created xsi:type="dcterms:W3CDTF">2020-09-18T11:53:47Z</dcterms:created>
  <dcterms:modified xsi:type="dcterms:W3CDTF">2020-09-18T11:53:47Z</dcterms:modified>
</cp:coreProperties>
</file>