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854B-82D4-4B28-B315-BB7BD289D428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6CFD5-E6CD-49AC-B917-53D552798C8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854B-82D4-4B28-B315-BB7BD289D428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6CFD5-E6CD-49AC-B917-53D552798C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854B-82D4-4B28-B315-BB7BD289D428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6CFD5-E6CD-49AC-B917-53D552798C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854B-82D4-4B28-B315-BB7BD289D428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6CFD5-E6CD-49AC-B917-53D552798C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854B-82D4-4B28-B315-BB7BD289D428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976CFD5-E6CD-49AC-B917-53D552798C8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854B-82D4-4B28-B315-BB7BD289D428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6CFD5-E6CD-49AC-B917-53D552798C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854B-82D4-4B28-B315-BB7BD289D428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6CFD5-E6CD-49AC-B917-53D552798C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854B-82D4-4B28-B315-BB7BD289D428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6CFD5-E6CD-49AC-B917-53D552798C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854B-82D4-4B28-B315-BB7BD289D428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6CFD5-E6CD-49AC-B917-53D552798C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854B-82D4-4B28-B315-BB7BD289D428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6CFD5-E6CD-49AC-B917-53D552798C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9854B-82D4-4B28-B315-BB7BD289D428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6CFD5-E6CD-49AC-B917-53D552798C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409854B-82D4-4B28-B315-BB7BD289D428}" type="datetimeFigureOut">
              <a:rPr lang="ru-RU" smtClean="0"/>
              <a:t>24.02.2020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976CFD5-E6CD-49AC-B917-53D552798C8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Героическая тема в музыке русских композиторов.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Галерея героических образов.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0136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6383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</TotalTime>
  <Words>11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Апекс</vt:lpstr>
      <vt:lpstr>Героическая тема в музыке русских композиторов.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Героическая тема в музыке русских композиторов.</dc:title>
  <dc:creator>Игорь</dc:creator>
  <cp:lastModifiedBy>Игорь</cp:lastModifiedBy>
  <cp:revision>2</cp:revision>
  <dcterms:created xsi:type="dcterms:W3CDTF">2020-02-24T18:34:00Z</dcterms:created>
  <dcterms:modified xsi:type="dcterms:W3CDTF">2020-02-24T19:01:09Z</dcterms:modified>
</cp:coreProperties>
</file>