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18"/>
  </p:notesMasterIdLst>
  <p:sldIdLst>
    <p:sldId id="256" r:id="rId2"/>
    <p:sldId id="257" r:id="rId3"/>
    <p:sldId id="263" r:id="rId4"/>
    <p:sldId id="264" r:id="rId5"/>
    <p:sldId id="259" r:id="rId6"/>
    <p:sldId id="260" r:id="rId7"/>
    <p:sldId id="271" r:id="rId8"/>
    <p:sldId id="272" r:id="rId9"/>
    <p:sldId id="261" r:id="rId10"/>
    <p:sldId id="262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31F9D-D139-42AC-B922-1A906B29C6BA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78ED53-EC16-4CBF-8AC1-7DC6952E1A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148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8ED53-EC16-4CBF-8AC1-7DC6952E1A34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2055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6056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8210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499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03769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120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76692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901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0450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431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885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460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56746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0034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993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662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02301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328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8E21885-A5D0-42DF-9DB0-75DFFA3E1FD9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0CDB42F-F6F5-4BB0-83AF-B66783EB698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05549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  <p:sldLayoutId id="21474837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563879"/>
            <a:ext cx="10821248" cy="2971801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Оригами в театрализованной деятельности детского сада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3251" y="4183501"/>
            <a:ext cx="11229621" cy="1947333"/>
          </a:xfrm>
        </p:spPr>
        <p:txBody>
          <a:bodyPr/>
          <a:lstStyle/>
          <a:p>
            <a:pPr algn="r"/>
            <a:r>
              <a:rPr lang="ru-RU" dirty="0">
                <a:solidFill>
                  <a:schemeClr val="tx1"/>
                </a:solidFill>
              </a:rPr>
              <a:t>Подготовили: 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ПДО </a:t>
            </a:r>
            <a:r>
              <a:rPr lang="ru-RU" dirty="0" err="1">
                <a:solidFill>
                  <a:schemeClr val="tx1"/>
                </a:solidFill>
              </a:rPr>
              <a:t>Брычаева</a:t>
            </a:r>
            <a:r>
              <a:rPr lang="ru-RU" dirty="0">
                <a:solidFill>
                  <a:schemeClr val="tx1"/>
                </a:solidFill>
              </a:rPr>
              <a:t> А.А., 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воспитатель Сулим Ю.В.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F4E999EA-B8E3-4DBE-80E1-7981BF8B1C7D}"/>
              </a:ext>
            </a:extLst>
          </p:cNvPr>
          <p:cNvSpPr txBox="1"/>
          <p:nvPr/>
        </p:nvSpPr>
        <p:spPr>
          <a:xfrm>
            <a:off x="1727488" y="241661"/>
            <a:ext cx="873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МУНИЦИПАЛЬНОЕ БЮДЖЕТНОЕ ДОШКОЛЬНОЕ ОБРАЗОВАТЕЛЬНОЕ УЧРЕЖДЕНИЕ "ДЕТСКИЙ САД ОБЩЕРАЗВИВАЮЩЕГО ВИДА № 25"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52438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1752" y="2510971"/>
            <a:ext cx="8534400" cy="1507067"/>
          </a:xfrm>
        </p:spPr>
        <p:txBody>
          <a:bodyPr>
            <a:noAutofit/>
          </a:bodyPr>
          <a:lstStyle/>
          <a:p>
            <a:pPr algn="ctr"/>
            <a:r>
              <a:rPr lang="ru-RU" sz="4800" dirty="0"/>
              <a:t>Этапы подготовки к  театру оригами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9378" y="1248227"/>
            <a:ext cx="10959148" cy="5152573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74971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509" y="0"/>
            <a:ext cx="11265126" cy="1507067"/>
          </a:xfrm>
        </p:spPr>
        <p:txBody>
          <a:bodyPr>
            <a:normAutofit/>
          </a:bodyPr>
          <a:lstStyle/>
          <a:p>
            <a:pPr lvl="1" algn="ctr" defTabSz="457200" rtl="0">
              <a:spcBef>
                <a:spcPct val="0"/>
              </a:spcBef>
            </a:pPr>
            <a:r>
              <a:rPr lang="ru-RU" sz="3200" dirty="0">
                <a:solidFill>
                  <a:schemeClr val="tx1"/>
                </a:solidFill>
                <a:latin typeface="+mj-lt"/>
              </a:rPr>
              <a:t>ЭТАП 1. ПРОСМОТР СКАЗКИ </a:t>
            </a: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dirty="0"/>
          </a:p>
        </p:txBody>
      </p:sp>
      <p:pic>
        <p:nvPicPr>
          <p:cNvPr id="1026" name="Picture 2" descr="https://sun9-54.userapi.com/c858336/v858336456/14034e/JAdvFAu3hm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5290" y="1256936"/>
            <a:ext cx="6707385" cy="503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186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8571" y="0"/>
            <a:ext cx="10295335" cy="1507067"/>
          </a:xfrm>
        </p:spPr>
        <p:txBody>
          <a:bodyPr>
            <a:normAutofit/>
          </a:bodyPr>
          <a:lstStyle/>
          <a:p>
            <a:pPr algn="ctr"/>
            <a:r>
              <a:rPr lang="ru-RU" sz="3200" dirty="0"/>
              <a:t>ЭТАП 2. театрализованная деятельность</a:t>
            </a:r>
            <a:br>
              <a:rPr lang="ru-RU" sz="3200" dirty="0"/>
            </a:br>
            <a:r>
              <a:rPr lang="ru-RU" sz="3200" dirty="0"/>
              <a:t>этап 3. можем ли мы сделать театр сами?</a:t>
            </a:r>
          </a:p>
        </p:txBody>
      </p:sp>
      <p:pic>
        <p:nvPicPr>
          <p:cNvPr id="2050" name="Picture 2" descr="https://sun9-11.userapi.com/c857728/v857728456/13831d/84QCaE0K78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94" y="1507067"/>
            <a:ext cx="3767578" cy="5023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un9-71.userapi.com/c858128/v858128456/14428f/qBhBTqL3bo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7413" y="1708678"/>
            <a:ext cx="6257570" cy="4693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2427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8909" y="0"/>
            <a:ext cx="8534400" cy="150706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ЭТАП 4. ЗНАКОМСТВО С КВАДРАТОМ</a:t>
            </a:r>
            <a:br>
              <a:rPr lang="ru-RU" dirty="0"/>
            </a:br>
            <a:r>
              <a:rPr lang="ru-RU" dirty="0"/>
              <a:t>ЭТАП 5. ПРИЕМЫ СКЛАДКИ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29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1395" y="-180462"/>
            <a:ext cx="5847217" cy="1521582"/>
          </a:xfrm>
        </p:spPr>
        <p:txBody>
          <a:bodyPr/>
          <a:lstStyle/>
          <a:p>
            <a:r>
              <a:rPr lang="ru-RU" dirty="0"/>
              <a:t>ЭТАП 6. ПОСТАНОВКА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6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67641" y="-67734"/>
            <a:ext cx="8534400" cy="1507067"/>
          </a:xfrm>
        </p:spPr>
        <p:txBody>
          <a:bodyPr/>
          <a:lstStyle/>
          <a:p>
            <a:r>
              <a:rPr lang="ru-RU" dirty="0"/>
              <a:t>РЕЗУЛЬТАТЫ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8675" y="759823"/>
            <a:ext cx="11425646" cy="609817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r>
              <a:rPr lang="ru-RU" sz="2400" dirty="0">
                <a:solidFill>
                  <a:schemeClr val="tx1"/>
                </a:solidFill>
              </a:rPr>
              <a:t>Развитие когнитивных и регуляторных способностей;</a:t>
            </a:r>
          </a:p>
          <a:p>
            <a:r>
              <a:rPr lang="ru-RU" sz="2400" dirty="0">
                <a:solidFill>
                  <a:schemeClr val="tx1"/>
                </a:solidFill>
              </a:rPr>
              <a:t>Ознакомление детей с базовыми формами оригами;</a:t>
            </a:r>
          </a:p>
          <a:p>
            <a:r>
              <a:rPr lang="ru-RU" sz="2400" dirty="0">
                <a:solidFill>
                  <a:schemeClr val="tx1"/>
                </a:solidFill>
              </a:rPr>
              <a:t>Дали представление о том, что такое театрализованная деятельность;</a:t>
            </a:r>
          </a:p>
          <a:p>
            <a:r>
              <a:rPr lang="ru-RU" sz="2400" dirty="0">
                <a:solidFill>
                  <a:schemeClr val="tx1"/>
                </a:solidFill>
              </a:rPr>
              <a:t>Развитие мелкой моторики рук, глазомер;</a:t>
            </a:r>
          </a:p>
          <a:p>
            <a:r>
              <a:rPr lang="ru-RU" sz="2400" dirty="0">
                <a:solidFill>
                  <a:schemeClr val="tx1"/>
                </a:solidFill>
              </a:rPr>
              <a:t>Развитие внимание, память, воображения, а так же художественного вкуса;</a:t>
            </a:r>
          </a:p>
          <a:p>
            <a:r>
              <a:rPr lang="ru-RU" sz="2400" dirty="0">
                <a:solidFill>
                  <a:schemeClr val="tx1"/>
                </a:solidFill>
              </a:rPr>
              <a:t>Формирование коммуникативных способностей детей, а также культуры труда;</a:t>
            </a:r>
          </a:p>
          <a:p>
            <a:r>
              <a:rPr lang="ru-RU" sz="2400" dirty="0">
                <a:solidFill>
                  <a:schemeClr val="tx1"/>
                </a:solidFill>
              </a:rPr>
              <a:t>Способность создания игровых ситуации.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066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4211" y="365760"/>
            <a:ext cx="9914119" cy="5628639"/>
          </a:xfrm>
        </p:spPr>
        <p:txBody>
          <a:bodyPr/>
          <a:lstStyle/>
          <a:p>
            <a:pPr algn="ctr"/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885798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389" y="128451"/>
            <a:ext cx="12009119" cy="658585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Цель: </a:t>
            </a:r>
            <a:r>
              <a:rPr lang="ru-RU" sz="2800" dirty="0">
                <a:solidFill>
                  <a:schemeClr val="tx1"/>
                </a:solidFill>
              </a:rPr>
              <a:t>всестороннее развитие творческих способностей детей в процессе овладения элементарными приемами техники оригами с последующей театрализацией.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Задачи: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 Образовательные</a:t>
            </a:r>
          </a:p>
          <a:p>
            <a:r>
              <a:rPr lang="ru-RU" sz="2800" dirty="0">
                <a:solidFill>
                  <a:schemeClr val="tx1"/>
                </a:solidFill>
              </a:rPr>
              <a:t>Ознакомление детей с основными геометрическими понятиями “круг, квадрат, треугольник, угол, сторона, вершина и т. д. ” и базовыми формами оригами.</a:t>
            </a:r>
          </a:p>
          <a:p>
            <a:r>
              <a:rPr lang="ru-RU" sz="2800" dirty="0">
                <a:solidFill>
                  <a:schemeClr val="tx1"/>
                </a:solidFill>
              </a:rPr>
              <a:t>Формирование умения следовать инструкции.</a:t>
            </a:r>
          </a:p>
          <a:p>
            <a:r>
              <a:rPr lang="ru-RU" sz="2800" dirty="0">
                <a:solidFill>
                  <a:schemeClr val="tx1"/>
                </a:solidFill>
              </a:rPr>
              <a:t>Обучение различным приемам работы с бумагой.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Развивающие</a:t>
            </a:r>
          </a:p>
          <a:p>
            <a:r>
              <a:rPr lang="ru-RU" sz="2800" dirty="0">
                <a:solidFill>
                  <a:schemeClr val="tx1"/>
                </a:solidFill>
              </a:rPr>
              <a:t>Развитие внимания, памяти, воображения.</a:t>
            </a:r>
          </a:p>
          <a:p>
            <a:r>
              <a:rPr lang="ru-RU" sz="2800" dirty="0">
                <a:solidFill>
                  <a:schemeClr val="tx1"/>
                </a:solidFill>
              </a:rPr>
              <a:t>Развитие мелкой моторики рук, глазомера.</a:t>
            </a:r>
          </a:p>
          <a:p>
            <a:r>
              <a:rPr lang="ru-RU" sz="2800" dirty="0">
                <a:solidFill>
                  <a:schemeClr val="tx1"/>
                </a:solidFill>
              </a:rPr>
              <a:t>Развитие художественного вкуса.</a:t>
            </a:r>
          </a:p>
          <a:p>
            <a:r>
              <a:rPr lang="ru-RU" sz="2800" dirty="0">
                <a:solidFill>
                  <a:schemeClr val="tx1"/>
                </a:solidFill>
              </a:rPr>
              <a:t>Совершенствование трудовых навыков и умения работать с бумагой, ножницами, клеем.</a:t>
            </a:r>
          </a:p>
          <a:p>
            <a:pPr marL="0" indent="0">
              <a:buNone/>
            </a:pPr>
            <a:r>
              <a:rPr lang="ru-RU" sz="2800" b="1" dirty="0">
                <a:solidFill>
                  <a:schemeClr val="tx1"/>
                </a:solidFill>
              </a:rPr>
              <a:t>Воспитательные</a:t>
            </a:r>
          </a:p>
          <a:p>
            <a:r>
              <a:rPr lang="ru-RU" sz="2800" dirty="0">
                <a:solidFill>
                  <a:schemeClr val="tx1"/>
                </a:solidFill>
              </a:rPr>
              <a:t>Воспитание интереса к оригами.</a:t>
            </a:r>
          </a:p>
          <a:p>
            <a:r>
              <a:rPr lang="ru-RU" sz="2800" dirty="0">
                <a:solidFill>
                  <a:schemeClr val="tx1"/>
                </a:solidFill>
              </a:rPr>
              <a:t>Формирование коммуникативных способностей детей.</a:t>
            </a:r>
          </a:p>
          <a:p>
            <a:r>
              <a:rPr lang="ru-RU" sz="2800" dirty="0">
                <a:solidFill>
                  <a:schemeClr val="tx1"/>
                </a:solidFill>
              </a:rPr>
              <a:t>Формирование культуру труда</a:t>
            </a:r>
          </a:p>
        </p:txBody>
      </p:sp>
    </p:spTree>
    <p:extLst>
      <p:ext uri="{BB962C8B-B14F-4D97-AF65-F5344CB8AC3E}">
        <p14:creationId xmlns:p14="http://schemas.microsoft.com/office/powerpoint/2010/main" val="657790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720" y="426720"/>
            <a:ext cx="11556274" cy="6287589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b="1" dirty="0">
                <a:solidFill>
                  <a:schemeClr val="tx1"/>
                </a:solidFill>
              </a:rPr>
              <a:t>Особую актуальность приобретает</a:t>
            </a:r>
            <a:r>
              <a:rPr lang="ru-RU" sz="2800" dirty="0">
                <a:solidFill>
                  <a:schemeClr val="tx1"/>
                </a:solidFill>
              </a:rPr>
              <a:t> проблема обучения элементам геометрии в дошкольных учреждениях.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</a:rPr>
              <a:t>Преобразование пространства и плоскости с помощью техники «Оригами» состоит в развитии пространственного воображения, умении читать чертежи, следовать устным инструкциям воспитателя и удерживать внимание на предмете работы в течении длительного времени. Как следствие, развитие саморегуляции. Актуальность затронутой темы обуславливает успех подготовки дошкольников к изучению систематического курса геометрии в школе, и повышение уровня их математических знаний в целом.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5193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5537" y="-1064623"/>
            <a:ext cx="11368451" cy="600238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Родиной оригами считается Китай, однако развилась и распространилась техника выполнения оригами в Японии. Со временем, по мере развития этого древнего искусства, техника выполнения усложнялась, фигуры удивляют своим разнообразием. Символическими фигурками украшался интерьер на торжественных мероприятиях и различных церемониях. В переводе с японского языка «оригами» означает «Сложенная бумага» или искусство целого листа. </a:t>
            </a:r>
            <a:r>
              <a:rPr lang="ru-RU" b="1" dirty="0" err="1">
                <a:solidFill>
                  <a:schemeClr val="tx1"/>
                </a:solidFill>
              </a:rPr>
              <a:t>Орига́ми</a:t>
            </a:r>
            <a:r>
              <a:rPr lang="ru-RU" dirty="0">
                <a:solidFill>
                  <a:schemeClr val="tx1"/>
                </a:solidFill>
              </a:rPr>
              <a:t> — вид декоративно-прикладного искусства; древнее искусство складывания фигурок из бумаги. Искусство оригами своими корнями уходит в Древний Китай, где и была изобретена бумага.</a:t>
            </a: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https://static.tildacdn.com/tild3537-6666-4237-b063-363936313738/how-to-fold-fox-fea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021" y="3401203"/>
            <a:ext cx="5463313" cy="3073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megamaster.info/wp-content/uploads/2018/11/Kak-sdelat-lebedja-iz-bumag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9807" y="3125409"/>
            <a:ext cx="4580708" cy="343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3886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0"/>
            <a:ext cx="10915605" cy="3615267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</a:rPr>
              <a:t>Что развивает оригами ?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</a:rPr>
              <a:t>Прежде всего развивается мелкая моторика ребёнка ,а это прямо связано с развитием интеллекта.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</a:rPr>
              <a:t>Оригами развивает познавательные способности детей, умение и навыки ручного труда, культуру труда.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</a:rPr>
              <a:t>Оригами также воспитывает волевые качества характера, оно помогает настроиться на положительное ,жизнеутверждающее мировоззрение. </a:t>
            </a:r>
          </a:p>
        </p:txBody>
      </p:sp>
      <p:pic>
        <p:nvPicPr>
          <p:cNvPr id="2050" name="Picture 2" descr="https://i.pinimg.com/originals/99/92/9f/99929fe063445c952416f519eaef747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132" y="3615267"/>
            <a:ext cx="4697685" cy="264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www.maam.ru/upload/blogs/detsad-330586-153163071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67451" y="3266319"/>
            <a:ext cx="2785385" cy="3340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083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0041" y="502921"/>
            <a:ext cx="11263948" cy="58978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100" dirty="0">
                <a:solidFill>
                  <a:schemeClr val="tx1"/>
                </a:solidFill>
              </a:rPr>
              <a:t>Очень ценно оригами для воспитателей детских садов. </a:t>
            </a:r>
          </a:p>
          <a:p>
            <a:pPr marL="0" indent="0">
              <a:buNone/>
            </a:pPr>
            <a:r>
              <a:rPr lang="ru-RU" sz="3100" dirty="0">
                <a:solidFill>
                  <a:schemeClr val="tx1"/>
                </a:solidFill>
              </a:rPr>
              <a:t>Развивающий аспект оригами на лицо ,эта деятельность помогает решать проблемы подготовки детей к школе.</a:t>
            </a:r>
          </a:p>
          <a:p>
            <a:pPr marL="0" indent="0">
              <a:buNone/>
            </a:pPr>
            <a:r>
              <a:rPr lang="ru-RU" sz="3100" dirty="0">
                <a:solidFill>
                  <a:schemeClr val="tx1"/>
                </a:solidFill>
              </a:rPr>
              <a:t>Оригами знакомит детей с основными геометрическими понятиями (угол, сторона ,квадрат, треугольник и т.д.),одновременно происходит обогащение словаря специальными терминами.</a:t>
            </a:r>
          </a:p>
          <a:p>
            <a:pPr marL="0" indent="0">
              <a:buNone/>
            </a:pPr>
            <a:r>
              <a:rPr lang="ru-RU" sz="3100" dirty="0">
                <a:solidFill>
                  <a:schemeClr val="tx1"/>
                </a:solidFill>
              </a:rPr>
              <a:t>Через овладение техникой оригами происходит художественно-эстетическое развитие (творческие способности ,воображение, эстетический вкус).</a:t>
            </a:r>
          </a:p>
          <a:p>
            <a:pPr marL="0" indent="0">
              <a:buNone/>
            </a:pPr>
            <a:r>
              <a:rPr lang="ru-RU" sz="3100" dirty="0">
                <a:solidFill>
                  <a:schemeClr val="tx1"/>
                </a:solidFill>
              </a:rPr>
              <a:t>Воспитывает коллективизм в процессе совместной деятельности ,с одновременным развитием качеств свойственных каждому ребёнку отдельно (самостоятельность, саморазвитие ,самоопределения)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900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1BEA274-2CCE-49E4-82A4-2AA18C43B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72157"/>
            <a:ext cx="11845504" cy="1048230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  <a:spcAft>
                <a:spcPts val="600"/>
              </a:spcAft>
            </a:pPr>
            <a:r>
              <a:rPr lang="ru-RU" sz="2900" b="1" cap="none" dirty="0">
                <a:ln>
                  <a:noFill/>
                </a:ln>
                <a:solidFill>
                  <a:prstClr val="white"/>
                </a:solidFill>
                <a:ea typeface="+mn-ea"/>
                <a:cs typeface="+mn-cs"/>
              </a:rPr>
              <a:t>ТЕАТРАЛИЗОВАННАЯ ДЕЯТЕЛЬНОСТЬ В ДЕТСКОМ САДУ</a:t>
            </a:r>
            <a:r>
              <a:rPr lang="ru-RU" sz="2900" cap="none" dirty="0">
                <a:ln>
                  <a:noFill/>
                </a:ln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ru-RU" sz="2900" cap="none" dirty="0">
                <a:ln>
                  <a:noFill/>
                </a:ln>
                <a:solidFill>
                  <a:prstClr val="white"/>
                </a:solidFill>
                <a:ea typeface="+mn-ea"/>
                <a:cs typeface="+mn-cs"/>
              </a:rPr>
            </a:br>
            <a:r>
              <a:rPr lang="ru-RU" sz="2900" cap="none" dirty="0">
                <a:ln>
                  <a:noFill/>
                </a:ln>
                <a:solidFill>
                  <a:prstClr val="white"/>
                </a:solidFill>
                <a:ea typeface="+mn-ea"/>
                <a:cs typeface="+mn-cs"/>
              </a:rPr>
              <a:t>“Театр – это волшебный мир. Он дает уроки красоты, морали и нравственности. А чем они    богаче, тем успешнее идет развитие духовного мира детей…”</a:t>
            </a:r>
            <a:r>
              <a:rPr lang="ru-RU" sz="2900" i="1" cap="none" dirty="0">
                <a:ln>
                  <a:noFill/>
                </a:ln>
                <a:solidFill>
                  <a:prstClr val="white"/>
                </a:solidFill>
                <a:ea typeface="+mn-ea"/>
                <a:cs typeface="+mn-cs"/>
              </a:rPr>
              <a:t>(Б. М. Теплов)</a:t>
            </a:r>
            <a:r>
              <a:rPr lang="ru-RU" sz="2900" cap="none" dirty="0">
                <a:ln>
                  <a:noFill/>
                </a:ln>
                <a:solidFill>
                  <a:prstClr val="white"/>
                </a:solidFill>
                <a:ea typeface="+mn-ea"/>
                <a:cs typeface="+mn-cs"/>
              </a:rPr>
              <a:t/>
            </a:r>
            <a:br>
              <a:rPr lang="ru-RU" sz="2900" cap="none" dirty="0">
                <a:ln>
                  <a:noFill/>
                </a:ln>
                <a:solidFill>
                  <a:prstClr val="white"/>
                </a:solidFill>
                <a:ea typeface="+mn-ea"/>
                <a:cs typeface="+mn-cs"/>
              </a:rPr>
            </a:br>
            <a:endParaRPr lang="ru-RU" sz="2900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694A890-EED3-498E-A659-80A74024CD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22" y="2520407"/>
            <a:ext cx="5502925" cy="4127194"/>
          </a:xfrm>
          <a:prstGeom prst="rect">
            <a:avLst/>
          </a:prstGeom>
        </p:spPr>
      </p:pic>
      <p:pic>
        <p:nvPicPr>
          <p:cNvPr id="6" name="Объект 3">
            <a:extLst>
              <a:ext uri="{FF2B5EF4-FFF2-40B4-BE49-F238E27FC236}">
                <a16:creationId xmlns:a16="http://schemas.microsoft.com/office/drawing/2014/main" xmlns="" id="{D6A9A938-3D62-45EC-8130-8BFB566209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752" y="2520406"/>
            <a:ext cx="6190788" cy="4127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537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3BAD3CAC-3F06-4811-BD04-8E2E3F15119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5820" y="1217658"/>
            <a:ext cx="5865826" cy="439937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8BC5E0F7-4FD3-4511-9E42-13045C653C9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530" y="1217658"/>
            <a:ext cx="5865828" cy="4399371"/>
          </a:xfrm>
          <a:prstGeom prst="rect">
            <a:avLst/>
          </a:prstGeom>
        </p:spPr>
      </p:pic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81919D15-6F77-4AFA-BEB1-39BDF1A24E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913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81451" y="-275303"/>
            <a:ext cx="8112623" cy="1278194"/>
          </a:xfrm>
        </p:spPr>
        <p:txBody>
          <a:bodyPr>
            <a:normAutofit/>
          </a:bodyPr>
          <a:lstStyle/>
          <a:p>
            <a:r>
              <a:rPr lang="ru-RU" sz="4000" dirty="0"/>
              <a:t>Театр оригами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926" y="0"/>
            <a:ext cx="11513574" cy="3916973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chemeClr val="tx1"/>
                </a:solidFill>
              </a:rPr>
              <a:t>       Обогащая развивающую среду центра театрализации с помощью игрушек- самоделок, ребёнок включается в процесс обыгрывания сюжетов сказок , потешек, песенок, реализовывая свою естественную потребность в игре, расширяет свой игровой опыт. Оригами-игрушки в кукольном театре - это сплав двух искусств, в которых ребёнок развивает коммуникативные способности, а также нравственные качества, которые формируются в процессе игр-драматизаций, и при подготовке к ним.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195DD34-0D73-4AD7-AC7F-6FABA9A99FE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604" y="2561303"/>
            <a:ext cx="5476792" cy="4107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414317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1553</TotalTime>
  <Words>413</Words>
  <Application>Microsoft Office PowerPoint</Application>
  <PresentationFormat>Широкоэкранный</PresentationFormat>
  <Paragraphs>57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Century Gothic</vt:lpstr>
      <vt:lpstr>Wingdings</vt:lpstr>
      <vt:lpstr>Wingdings 3</vt:lpstr>
      <vt:lpstr>Сектор</vt:lpstr>
      <vt:lpstr>Оригами в театрализованной деятельности детского сада</vt:lpstr>
      <vt:lpstr> </vt:lpstr>
      <vt:lpstr> </vt:lpstr>
      <vt:lpstr> </vt:lpstr>
      <vt:lpstr> </vt:lpstr>
      <vt:lpstr> </vt:lpstr>
      <vt:lpstr>ТЕАТРАЛИЗОВАННАЯ ДЕЯТЕЛЬНОСТЬ В ДЕТСКОМ САДУ “Театр – это волшебный мир. Он дает уроки красоты, морали и нравственности. А чем они    богаче, тем успешнее идет развитие духовного мира детей…”(Б. М. Теплов) </vt:lpstr>
      <vt:lpstr>Презентация PowerPoint</vt:lpstr>
      <vt:lpstr>Театр оригами</vt:lpstr>
      <vt:lpstr>Этапы подготовки к  театру оригами</vt:lpstr>
      <vt:lpstr>ЭТАП 1. ПРОСМОТР СКАЗКИ  </vt:lpstr>
      <vt:lpstr>ЭТАП 2. театрализованная деятельность этап 3. можем ли мы сделать театр сами?</vt:lpstr>
      <vt:lpstr>ЭТАП 4. ЗНАКОМСТВО С КВАДРАТОМ ЭТАП 5. ПРИЕМЫ СКЛАДКИ</vt:lpstr>
      <vt:lpstr>ЭТАП 6. ПОСТАНОВКА</vt:lpstr>
      <vt:lpstr>РЕЗУЛЬТАТЫ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 в театрализованной деятельности детского сада</dc:title>
  <dc:creator>Анна</dc:creator>
  <cp:lastModifiedBy>Анна</cp:lastModifiedBy>
  <cp:revision>28</cp:revision>
  <dcterms:created xsi:type="dcterms:W3CDTF">2020-01-08T09:56:13Z</dcterms:created>
  <dcterms:modified xsi:type="dcterms:W3CDTF">2020-09-18T17:05:46Z</dcterms:modified>
</cp:coreProperties>
</file>