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7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0" d="100"/>
          <a:sy n="60" d="100"/>
        </p:scale>
        <p:origin x="-1668" y="-7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562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40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6730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508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065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35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247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9408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8564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0981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689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5187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6104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239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7628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55034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3832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2479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3546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0247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793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278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665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609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099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291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90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476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239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F9F30A94-7302-49D1-A8BA-A92DBC141F7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8F855-59AE-45AA-AA83-E7E456D05A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1140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87192"/>
            <a:ext cx="9144000" cy="4234641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тему:</a:t>
            </a:r>
            <a:b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«Справочные</a:t>
            </a:r>
            <a:b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медицинские системы» 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158595"/>
            <a:ext cx="9144000" cy="95753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 Шахмарданова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Эсмира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Нажмеддиновна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3566423"/>
              </p:ext>
            </p:extLst>
          </p:nvPr>
        </p:nvGraphicFramePr>
        <p:xfrm>
          <a:off x="0" y="0"/>
          <a:ext cx="10515600" cy="130202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15600"/>
              </a:tblGrid>
              <a:tr h="30459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ГОСУДАРСТВЕННОЕ </a:t>
                      </a: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БЮДЖЕТНОЕ</a:t>
                      </a:r>
                      <a:r>
                        <a:rPr lang="ru-RU" sz="1100" b="1" u="none" strike="noStrike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ПРОФЕССИОНАЛЬНОЕ </a:t>
                      </a: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ОБРАЗОВАТЕЛЬНОЕ </a:t>
                      </a:r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УЧРЕЖДЕНИЕ 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2" marR="7252" marT="7252" marB="0" anchor="b"/>
                </a:tc>
              </a:tr>
              <a:tr h="304590"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ДЕПАРТАМЕНТА ОБРАЗОВАНИЯ ГОРОДА МОСКВЫ</a:t>
                      </a:r>
                      <a:endParaRPr lang="ru-RU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b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«Медицинский колледж №7»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52" marR="7252" marT="7252" marB="0" anchor="b"/>
                </a:tc>
              </a:tr>
              <a:tr h="304590">
                <a:tc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52" marR="7252" marT="7252" marB="0" anchor="b"/>
                </a:tc>
              </a:tr>
              <a:tr h="304590">
                <a:tc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7252" marR="7252" marT="7252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603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4212" y="105225"/>
            <a:ext cx="10515600" cy="964451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293963"/>
            <a:ext cx="10515600" cy="52528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05225"/>
            <a:ext cx="12192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b="1" i="0" u="sng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медицинские информационные системы уровня лечебно-профилактических учреждений. </a:t>
            </a:r>
          </a:p>
          <a:p>
            <a:pPr>
              <a:lnSpc>
                <a:spcPct val="150000"/>
              </a:lnSpc>
            </a:pPr>
            <a:r>
              <a:rPr lang="ru-RU" b="1" i="0" u="sng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Представлены следующими основными группами:</a:t>
            </a:r>
            <a:r>
              <a:rPr lang="ru-RU" b="1" i="0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а) </a:t>
            </a:r>
            <a:r>
              <a:rPr lang="ru-RU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информационными системами консультативных центров</a:t>
            </a: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(предназначены для обеспечения функционирования соответствующих подразделений и информационной поддержки врачей при консультировании, диагностике и принятии решений при неотложных состояниях),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б) </a:t>
            </a:r>
            <a:r>
              <a:rPr lang="ru-RU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банками информации медицинских служб </a:t>
            </a: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(содержат сводные данные о качественном и количественном составе работников учреждения, прикрепленного населения, основные статистические сведения, характеристики районов обслуживания и другие необходимые сведения),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 в) </a:t>
            </a:r>
            <a:r>
              <a:rPr lang="ru-RU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персонифицированными регистрами</a:t>
            </a: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(содержащими информацию о прикрепленном или наблюдаемом контингенте на основе формализованной истории болезни или амбулаторной карты),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 г) </a:t>
            </a:r>
            <a:r>
              <a:rPr lang="ru-RU" b="1" i="1" dirty="0" err="1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скрининговыми</a:t>
            </a:r>
            <a:r>
              <a:rPr lang="ru-RU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системами </a:t>
            </a: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(для проведения доврачебного профилактического осмотра населения, а также для выявления групп риска и больных, нуждающихся в помощи специалиста),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 д) </a:t>
            </a:r>
            <a:r>
              <a:rPr lang="ru-RU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информационными системами лечебно-профилактического учреждения </a:t>
            </a: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(основаны на объединении всех информационных потоков в единую систему и обеспечивают автоматизацию различных видов деятельности учреждения),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 е) </a:t>
            </a:r>
            <a:r>
              <a:rPr lang="ru-RU" b="1" i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информационными системами НИИ и медицинских вузов </a:t>
            </a:r>
            <a:r>
              <a:rPr lang="ru-RU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(решают 3 основные задачи: информатизацию технологического процесса обучения, научно-исследовательской работы и управленческой деятельности НИИ и вузов)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66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4212" y="105225"/>
            <a:ext cx="10515600" cy="964451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293963"/>
            <a:ext cx="10515600" cy="52528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936" y="266465"/>
            <a:ext cx="11654287" cy="445795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0" dirty="0" smtClean="0">
                <a:solidFill>
                  <a:srgbClr val="53525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sz="2400" b="1" i="0" u="sng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медицинские информационные системы территориального уровня. Представлены: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smtClean="0">
                <a:solidFill>
                  <a:srgbClr val="53525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 а) ИС территориального органа здравоохранения;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smtClean="0">
                <a:solidFill>
                  <a:srgbClr val="53525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 б) ИС для решения медико-технологических задач, обеспечивающие информационной поддержкой деятельность медицинских работников специализированных медицинских служб;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 smtClean="0">
                <a:solidFill>
                  <a:srgbClr val="53525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 в) компьютерные телекоммуникационные медицинские сети, обеспечивающие создание единого информационного пространства на уровне региона;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57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4212" y="105225"/>
            <a:ext cx="10515600" cy="964451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293963"/>
            <a:ext cx="10515600" cy="52528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Картинки по запросу медицинские справочные систем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4900" y="328763"/>
            <a:ext cx="8286750" cy="6215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696091" y="2950234"/>
            <a:ext cx="1224951" cy="629728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919713" y="2958860"/>
            <a:ext cx="767751" cy="603849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47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4212" y="105225"/>
            <a:ext cx="10515600" cy="964451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Содержание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293963"/>
            <a:ext cx="10515600" cy="52528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Информационно-справочная система (ИСС)</a:t>
            </a:r>
            <a:endParaRPr lang="ru-RU" sz="2800" dirty="0" smtClean="0"/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37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4212" y="105225"/>
            <a:ext cx="10515600" cy="964451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345057"/>
            <a:ext cx="10515600" cy="5252888"/>
          </a:xfrm>
        </p:spPr>
        <p:txBody>
          <a:bodyPr anchor="ctr">
            <a:normAutofit/>
          </a:bodyPr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Информационно-справочная система (ИСС) — это средство накопления, хранения и предоставления знаний.</a:t>
            </a:r>
          </a:p>
        </p:txBody>
      </p:sp>
    </p:spTree>
    <p:extLst>
      <p:ext uri="{BB962C8B-B14F-4D97-AF65-F5344CB8AC3E}">
        <p14:creationId xmlns:p14="http://schemas.microsoft.com/office/powerpoint/2010/main" val="81456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185" y="415776"/>
            <a:ext cx="11930332" cy="5312164"/>
          </a:xfrm>
        </p:spPr>
        <p:txBody>
          <a:bodyPr anchor="t">
            <a:no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Медицинские информационно-справочные системы (базы данных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предназначены для ввода, хранения, поиска и выдачи медицинской информации по запросу пользователя.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экспертных систем состоит в том, что подобные системы не осуществляют обработку информации, а только обеспечивают быстрый доступ к запрашиваемым сведениям.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820173"/>
            <a:ext cx="11184746" cy="4726677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89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4212" y="105225"/>
            <a:ext cx="10515600" cy="964451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4212" y="1354348"/>
            <a:ext cx="10515600" cy="5252888"/>
          </a:xfrm>
        </p:spPr>
        <p:txBody>
          <a:bodyPr>
            <a:normAutofit/>
          </a:bodyPr>
          <a:lstStyle/>
          <a:p>
            <a:pPr algn="ctr" fontAlgn="base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Обычно информационно-справочные системы подразделяются по видам хранимой информации:</a:t>
            </a:r>
          </a:p>
          <a:p>
            <a:pPr algn="ctr" fontAlgn="base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клиническая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 fontAlgn="base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научная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ctr" fontAlgn="base"/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нормативно-правовая.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092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4212" y="105225"/>
            <a:ext cx="10515600" cy="964451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293963"/>
            <a:ext cx="10515600" cy="52528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4453" y="1720840"/>
            <a:ext cx="1140412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различают информационно-справочные системы:</a:t>
            </a:r>
          </a:p>
          <a:p>
            <a:pPr fontAlgn="base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документальные;</a:t>
            </a:r>
          </a:p>
          <a:p>
            <a:pPr fontAlgn="base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документографические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fontAlgn="base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фактографические;</a:t>
            </a:r>
          </a:p>
          <a:p>
            <a:pPr fontAlgn="base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-полнотекстовые.</a:t>
            </a:r>
          </a:p>
          <a:p>
            <a:pPr fontAlgn="base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информационного поиска:</a:t>
            </a:r>
          </a:p>
          <a:p>
            <a:pPr fontAlgn="base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документальный поиск — поиск сведений о том или ином документе, его библиографического описания, аннотации, реферата или полного текста документа;</a:t>
            </a:r>
          </a:p>
          <a:p>
            <a:pPr fontAlgn="base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фактографический поиск — поиск данных и информации, извлеченных из документа.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592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4212" y="105225"/>
            <a:ext cx="10515600" cy="964451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293963"/>
            <a:ext cx="10515600" cy="52528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800" y="0"/>
            <a:ext cx="94234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717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4212" y="105225"/>
            <a:ext cx="10515600" cy="964451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1293963"/>
            <a:ext cx="10515600" cy="52528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3683" y="863012"/>
            <a:ext cx="11654287" cy="452431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развитием информационной инфраструктуры, ростом скорости передачи информации в сетях становится значительной роль распределенной обработки информации.</a:t>
            </a:r>
          </a:p>
          <a:p>
            <a:pPr algn="ctr"/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Это обеспечивает повышение эффективности использования вычислительных ресурсов. </a:t>
            </a:r>
          </a:p>
          <a:p>
            <a:pPr algn="ctr"/>
            <a:endParaRPr lang="ru-RU" sz="3200" b="0" i="0" dirty="0" smtClean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телемедицине это также значительно повышает эффективность использования информационных, интеллектуальных, диагностических ресурсов.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179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4212" y="105225"/>
            <a:ext cx="10515600" cy="964451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4672" y="992038"/>
            <a:ext cx="11907328" cy="5554813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70000"/>
              </a:lnSpc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Ключевым звеном в информатизации здравоохранения является информационная система.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медицинских информационных систем основана на иерархическом принципе и соответствует многоуровневой структуре здравоохранения.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Различают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ru-RU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медицинские информационные системы базового уровня, основная цель которых – компьютерная поддержка работы врачей разных специальностей.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позволяют повысить качество профилактической и лабораторно-диагностической работы, особенно в условиях массового обслуживания при дефиците времени квалифицированных специалистов.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решаемым задачам выделяют: 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 а)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информационно-справочные системы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(предназначены для поиска и выдачи медицинской информации по запросу пользователя),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 б)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консультативно-диагностические системы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диагностики патологических состояний, включая прогноз и выработку рекомендаций по способам лечения, при заболеваниях различного профиля),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 в)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приборно-компьютерные системы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(для информационной поддержки и/или автоматизации диагностического и лечебного процесса, осуществляемых при непосредственном контакте с организмом больного), 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г)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автоматизированные рабочие места специалистов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автоматизации всего технологического процесса врача соответствующей специальности и обеспечивающие информационную поддержку при принятии диагностических и тактических </a:t>
            </a:r>
            <a:r>
              <a:rPr lang="ru-RU" sz="2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врачебных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решений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3902" y="71578"/>
            <a:ext cx="1134745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400" b="1" i="0" dirty="0" smtClean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медицинских информационных систем</a:t>
            </a:r>
            <a:r>
              <a:rPr lang="ru-RU" sz="34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4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400" b="1" dirty="0">
              <a:ln>
                <a:solidFill>
                  <a:sysClr val="windowText" lastClr="000000"/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54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229</Words>
  <Application>Microsoft Office PowerPoint</Application>
  <PresentationFormat>Произвольный</PresentationFormat>
  <Paragraphs>51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Ион</vt:lpstr>
      <vt:lpstr>Презентация на тему: «Справочные  медицинские системы» </vt:lpstr>
      <vt:lpstr> Содержание </vt:lpstr>
      <vt:lpstr> </vt:lpstr>
      <vt:lpstr>Медицинские информационно-справочные системы (базы данных)  предназначены для ввода, хранения, поиска и выдачи медицинской информации по запросу пользователя.   Отличие от экспертных систем состоит в том, что подобные системы не осуществляют обработку информации, а только обеспечивают быстрый доступ к запрашиваемым сведениям.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«Защита медицинской информации»</dc:title>
  <dc:creator>Эсмира Шахмарданова Нажмединова</dc:creator>
  <cp:lastModifiedBy>Демин </cp:lastModifiedBy>
  <cp:revision>6</cp:revision>
  <dcterms:created xsi:type="dcterms:W3CDTF">2017-11-24T06:28:58Z</dcterms:created>
  <dcterms:modified xsi:type="dcterms:W3CDTF">2020-09-18T15:34:39Z</dcterms:modified>
</cp:coreProperties>
</file>