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ister.ru/world/europe/russia/city/lipetsk/parks_ent/30389" TargetMode="External"/><Relationship Id="rId7" Type="http://schemas.openxmlformats.org/officeDocument/2006/relationships/hyperlink" Target="https://avatars.mds.yandex.net/get-zen_doc/1922981/pub_5d94d34dfe289100b1d3db45_5d94e0f69c944600ad744c3e/scale_120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.d-cd.net/yAAAAgPY8OA-1920.jpg" TargetMode="External"/><Relationship Id="rId5" Type="http://schemas.openxmlformats.org/officeDocument/2006/relationships/hyperlink" Target="https://dl.dropboxusercontent.com/s/47hih5w09gflw83/Kudikina-18.JPG?dl=0" TargetMode="External"/><Relationship Id="rId4" Type="http://schemas.openxmlformats.org/officeDocument/2006/relationships/hyperlink" Target="https://ru.wikipedia.org/wiki/&#1050;&#1091;&#1076;&#1099;&#1082;&#1080;&#1085;&#1072;_&#1075;&#1086;&#1088;&#1072;_(&#1089;&#1072;&#1092;&#1072;&#1088;&#1080;-&#1087;&#1072;&#1088;&#1082;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9194339_6-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57356" y="214290"/>
            <a:ext cx="5667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БГО Детский сад №16 комбинированного вида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1714488"/>
            <a:ext cx="55264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Сафари-парк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«Кудыкина гора»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5072074"/>
            <a:ext cx="3326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Шаповалова Л.В.,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воспитатель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9194339_6-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48" y="1857364"/>
            <a:ext cx="7786742" cy="17145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9194339_6-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285728"/>
            <a:ext cx="65765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«Кудыкина гора» – семейный сафари-парк развлечений, который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Находится в Липецкой области, у села Каменка, на берегу Дона.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Парк открылся в 2007 году.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лекс\Desktop\кудыкина гора\Фото00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285860"/>
            <a:ext cx="4714908" cy="3536181"/>
          </a:xfrm>
          <a:prstGeom prst="rect">
            <a:avLst/>
          </a:prstGeom>
          <a:noFill/>
        </p:spPr>
      </p:pic>
      <p:pic>
        <p:nvPicPr>
          <p:cNvPr id="1027" name="Picture 3" descr="C:\Users\Алекс\Desktop\кудыкина гора\Фото00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3286124"/>
            <a:ext cx="4521712" cy="33912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9194339_6-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285728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парке под открытым небом в загонах пасутся лошади, бараны, ослы, верблюды, буйволы, ламы, олени, еноты, страусы, павлины и другие животные.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базе сафари-парка «Кудыкина гора» работает конный клуб, в котором можно попрактиковаться в верховой езде.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лекс\Desktop\кудыкина гора\Фото00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571612"/>
            <a:ext cx="2411015" cy="3214686"/>
          </a:xfrm>
          <a:prstGeom prst="rect">
            <a:avLst/>
          </a:prstGeom>
          <a:noFill/>
        </p:spPr>
      </p:pic>
      <p:pic>
        <p:nvPicPr>
          <p:cNvPr id="2051" name="Picture 3" descr="C:\Users\Алекс\Desktop\кудыкина гора\Фото00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64" y="3429000"/>
            <a:ext cx="2428892" cy="3238522"/>
          </a:xfrm>
          <a:prstGeom prst="rect">
            <a:avLst/>
          </a:prstGeom>
          <a:noFill/>
        </p:spPr>
      </p:pic>
      <p:pic>
        <p:nvPicPr>
          <p:cNvPr id="2052" name="Picture 4" descr="C:\Users\Алекс\Desktop\кудыкина гора\Фото00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14612" y="2786058"/>
            <a:ext cx="3688269" cy="2766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9194339_6-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85918" y="285728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речке Каменка плавают хохлатые утки, бегунки и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водоплавающие птицы.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лекс\Desktop\кудыкина гора\Фото00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2143116"/>
            <a:ext cx="2571768" cy="3429023"/>
          </a:xfrm>
          <a:prstGeom prst="rect">
            <a:avLst/>
          </a:prstGeom>
          <a:noFill/>
        </p:spPr>
      </p:pic>
      <p:pic>
        <p:nvPicPr>
          <p:cNvPr id="3075" name="Picture 3" descr="C:\Users\Алекс\Desktop\кудыкина гора\Фото00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74" y="3357562"/>
            <a:ext cx="2753068" cy="3248408"/>
          </a:xfrm>
          <a:prstGeom prst="rect">
            <a:avLst/>
          </a:prstGeom>
          <a:noFill/>
        </p:spPr>
      </p:pic>
      <p:pic>
        <p:nvPicPr>
          <p:cNvPr id="3076" name="Picture 4" descr="C:\Users\Алекс\Desktop\кудыкина гора\Фото00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487" y="1357298"/>
            <a:ext cx="4191029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9194339_6-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285728"/>
            <a:ext cx="7659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территории сафари-парка располагаются Источник Мудрости и Глазной,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который выполнен в древнегреческом стиле. Здесь можно набрать воды.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лекс\Desktop\кудыкина гора\Фото00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000108"/>
            <a:ext cx="3571900" cy="2678925"/>
          </a:xfrm>
          <a:prstGeom prst="rect">
            <a:avLst/>
          </a:prstGeom>
          <a:noFill/>
        </p:spPr>
      </p:pic>
      <p:pic>
        <p:nvPicPr>
          <p:cNvPr id="4099" name="Picture 3" descr="C:\Users\Алекс\Desktop\кудыкина гора\Фото00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3786190"/>
            <a:ext cx="2143122" cy="2857496"/>
          </a:xfrm>
          <a:prstGeom prst="rect">
            <a:avLst/>
          </a:prstGeom>
          <a:noFill/>
        </p:spPr>
      </p:pic>
      <p:pic>
        <p:nvPicPr>
          <p:cNvPr id="4100" name="Picture 4" descr="C:\Users\Алекс\Desktop\кудыкина гора\Фото003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7620" y="2357430"/>
            <a:ext cx="2803942" cy="3738589"/>
          </a:xfrm>
          <a:prstGeom prst="rect">
            <a:avLst/>
          </a:prstGeom>
          <a:noFill/>
        </p:spPr>
      </p:pic>
      <p:pic>
        <p:nvPicPr>
          <p:cNvPr id="4101" name="Picture 5" descr="C:\Users\Алекс\Desktop\кудыкина гора\Фото003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6578" y="1000108"/>
            <a:ext cx="2214560" cy="29527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9194339_6-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285728"/>
            <a:ext cx="75067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парке есть деревянная древнерусская крепость, которая предназначена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экспозиций и торговли сувенирами. Крепость построена без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использования гвоздей. В крепости ещё организован Город Мастеров,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котором умельцы демонстрируют свои таланты.</a:t>
            </a:r>
          </a:p>
        </p:txBody>
      </p:sp>
      <p:pic>
        <p:nvPicPr>
          <p:cNvPr id="5122" name="Picture 2" descr="C:\Users\Алекс\Desktop\кудыкина гора\Фото00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4357694"/>
            <a:ext cx="3092952" cy="2319714"/>
          </a:xfrm>
          <a:prstGeom prst="rect">
            <a:avLst/>
          </a:prstGeom>
          <a:noFill/>
        </p:spPr>
      </p:pic>
      <p:pic>
        <p:nvPicPr>
          <p:cNvPr id="5123" name="Picture 3" descr="C:\Users\Алекс\Desktop\кудыкина гора\Фото00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1571612"/>
            <a:ext cx="3378704" cy="2534028"/>
          </a:xfrm>
          <a:prstGeom prst="rect">
            <a:avLst/>
          </a:prstGeom>
          <a:noFill/>
        </p:spPr>
      </p:pic>
      <p:pic>
        <p:nvPicPr>
          <p:cNvPr id="5124" name="Picture 4" descr="C:\Users\Алекс\Desktop\кудыкина гора\Фото007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1571612"/>
            <a:ext cx="2071684" cy="2762245"/>
          </a:xfrm>
          <a:prstGeom prst="rect">
            <a:avLst/>
          </a:prstGeom>
          <a:noFill/>
        </p:spPr>
      </p:pic>
      <p:pic>
        <p:nvPicPr>
          <p:cNvPr id="5125" name="Picture 5" descr="C:\Users\Алекс\Desktop\кудыкина гора\Фото007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00298" y="1785926"/>
            <a:ext cx="2807200" cy="2105400"/>
          </a:xfrm>
          <a:prstGeom prst="rect">
            <a:avLst/>
          </a:prstGeom>
          <a:noFill/>
        </p:spPr>
      </p:pic>
      <p:pic>
        <p:nvPicPr>
          <p:cNvPr id="5126" name="Picture 6" descr="C:\Users\Алекс\Desktop\кудыкина гора\Фото007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14282" y="4572008"/>
            <a:ext cx="2831013" cy="2123260"/>
          </a:xfrm>
          <a:prstGeom prst="rect">
            <a:avLst/>
          </a:prstGeom>
          <a:noFill/>
        </p:spPr>
      </p:pic>
      <p:pic>
        <p:nvPicPr>
          <p:cNvPr id="5127" name="Picture 7" descr="C:\Users\Алекс\Desktop\кудыкина гора\Фото008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14678" y="4214818"/>
            <a:ext cx="1875230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9194339_6-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285728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парке оборудован большой детский городок, выполненный в виде корабля,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горками, лесенками, батутами, качелями. На детской площадке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поставлены фигуры сказочных героев.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лекс\Desktop\кудыкина гора\Фото00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1500174"/>
            <a:ext cx="4714908" cy="3536181"/>
          </a:xfrm>
          <a:prstGeom prst="rect">
            <a:avLst/>
          </a:prstGeom>
          <a:noFill/>
        </p:spPr>
      </p:pic>
      <p:pic>
        <p:nvPicPr>
          <p:cNvPr id="6147" name="Picture 3" descr="C:\Users\Алекс\Desktop\кудыкина гора\Фото00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4000504"/>
            <a:ext cx="3307266" cy="2480450"/>
          </a:xfrm>
          <a:prstGeom prst="rect">
            <a:avLst/>
          </a:prstGeom>
          <a:noFill/>
        </p:spPr>
      </p:pic>
      <p:pic>
        <p:nvPicPr>
          <p:cNvPr id="6148" name="Picture 4" descr="C:\Users\Алекс\Desktop\кудыкина гора\Фото006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0694" y="4000504"/>
            <a:ext cx="3333773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9194339_6-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285728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Посетителей парка встречают огромные деревянные фигуры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«Троянский конь» и «Бык», а также медные «Три Богатыря» и «Дракон».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VAAAAgPY8OA-19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1500174"/>
            <a:ext cx="3405179" cy="2553885"/>
          </a:xfrm>
          <a:prstGeom prst="rect">
            <a:avLst/>
          </a:prstGeom>
        </p:spPr>
      </p:pic>
      <p:pic>
        <p:nvPicPr>
          <p:cNvPr id="5" name="Рисунок 4" descr="yAAAAgPY8OA-192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29190" y="1500174"/>
            <a:ext cx="3381366" cy="2536025"/>
          </a:xfrm>
          <a:prstGeom prst="rect">
            <a:avLst/>
          </a:prstGeom>
        </p:spPr>
      </p:pic>
      <p:pic>
        <p:nvPicPr>
          <p:cNvPr id="6" name="Рисунок 5" descr="scale_120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8596" y="4214818"/>
            <a:ext cx="4071439" cy="2446256"/>
          </a:xfrm>
          <a:prstGeom prst="rect">
            <a:avLst/>
          </a:prstGeom>
        </p:spPr>
      </p:pic>
      <p:pic>
        <p:nvPicPr>
          <p:cNvPr id="7" name="Рисунок 6" descr="Kudikina-1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643438" y="4214818"/>
            <a:ext cx="4071966" cy="233264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9194339_6-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642918"/>
            <a:ext cx="692948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Интернет-ресурсы: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https://www.tourister.ru/world/europe/russia/city/lipetsk/parks_ent/30389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https://ru.wikipedia.org/wiki/Кудыкина_гора_(сафари-парк)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https://dl.dropboxusercontent.com/s/47hih5w09gflw83/Kudikina-18.JPG?dl=0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https://a.d-cd.net/yAAAAgPY8OA-1920.jpg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https://avatars.mds.yandex.net/get-zen_doc/1922981/pub_5d94d34dfe289100b1d3db45_5d94e0f69c944600ad744c3e/scale_1200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246</Words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</dc:creator>
  <cp:lastModifiedBy>Алекс</cp:lastModifiedBy>
  <cp:revision>13</cp:revision>
  <dcterms:created xsi:type="dcterms:W3CDTF">2020-09-16T16:47:41Z</dcterms:created>
  <dcterms:modified xsi:type="dcterms:W3CDTF">2020-09-18T15:51:49Z</dcterms:modified>
</cp:coreProperties>
</file>