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9C7-17ED-42ED-B833-BE1ABBE7E77C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0AC4-89D7-4137-9270-BD0CB8877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795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9C7-17ED-42ED-B833-BE1ABBE7E77C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0AC4-89D7-4137-9270-BD0CB8877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654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9C7-17ED-42ED-B833-BE1ABBE7E77C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0AC4-89D7-4137-9270-BD0CB8877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617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9C7-17ED-42ED-B833-BE1ABBE7E77C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0AC4-89D7-4137-9270-BD0CB8877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63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9C7-17ED-42ED-B833-BE1ABBE7E77C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0AC4-89D7-4137-9270-BD0CB8877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450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9C7-17ED-42ED-B833-BE1ABBE7E77C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0AC4-89D7-4137-9270-BD0CB8877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702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9C7-17ED-42ED-B833-BE1ABBE7E77C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0AC4-89D7-4137-9270-BD0CB8877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311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9C7-17ED-42ED-B833-BE1ABBE7E77C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0AC4-89D7-4137-9270-BD0CB8877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698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9C7-17ED-42ED-B833-BE1ABBE7E77C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0AC4-89D7-4137-9270-BD0CB8877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04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9C7-17ED-42ED-B833-BE1ABBE7E77C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0AC4-89D7-4137-9270-BD0CB8877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236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BB9C7-17ED-42ED-B833-BE1ABBE7E77C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130AC4-89D7-4137-9270-BD0CB8877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057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BB9C7-17ED-42ED-B833-BE1ABBE7E77C}" type="datetimeFigureOut">
              <a:rPr lang="ru-RU" smtClean="0"/>
              <a:t>29.10.2015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30AC4-89D7-4137-9270-BD0CB88779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4794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252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243409"/>
            <a:ext cx="8350696" cy="792089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№ 69 «Марина»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772400" cy="2998052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b="1" smtClean="0">
                <a:solidFill>
                  <a:schemeClr val="tx1"/>
                </a:solidFill>
              </a:rPr>
              <a:t>Воспитатель</a:t>
            </a:r>
            <a:r>
              <a:rPr lang="ru-RU" b="1" dirty="0" smtClean="0">
                <a:solidFill>
                  <a:schemeClr val="tx1"/>
                </a:solidFill>
              </a:rPr>
              <a:t>: </a:t>
            </a:r>
          </a:p>
          <a:p>
            <a:pPr algn="r">
              <a:spcBef>
                <a:spcPts val="0"/>
              </a:spcBef>
            </a:pPr>
            <a:r>
              <a:rPr lang="ru-RU" b="1" dirty="0" err="1" smtClean="0">
                <a:solidFill>
                  <a:schemeClr val="tx1"/>
                </a:solidFill>
              </a:rPr>
              <a:t>Барабанова</a:t>
            </a:r>
            <a:r>
              <a:rPr lang="ru-RU" b="1" dirty="0" smtClean="0">
                <a:solidFill>
                  <a:schemeClr val="tx1"/>
                </a:solidFill>
              </a:rPr>
              <a:t> Е.В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4674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2" y="0"/>
            <a:ext cx="915478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692696"/>
            <a:ext cx="3275856" cy="25630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692696"/>
            <a:ext cx="4536504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379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9"/>
            <a:ext cx="9149391" cy="68539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88640"/>
            <a:ext cx="5446479" cy="17939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060848"/>
            <a:ext cx="5391150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603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414" y="0"/>
            <a:ext cx="915478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87246"/>
            <a:ext cx="2664296" cy="26642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5616624" cy="3819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329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39"/>
            <a:ext cx="9149391" cy="68539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807" y="476672"/>
            <a:ext cx="3214132" cy="30963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32" y="836712"/>
            <a:ext cx="4704247" cy="3536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26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2" y="0"/>
            <a:ext cx="915478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39592"/>
            <a:ext cx="3865612" cy="29894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39592"/>
            <a:ext cx="4608511" cy="4501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8347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9" y="17328"/>
            <a:ext cx="9149391" cy="68539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89143"/>
            <a:ext cx="5397647" cy="3828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620688"/>
            <a:ext cx="3305721" cy="3305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426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2" y="0"/>
            <a:ext cx="915478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32656"/>
            <a:ext cx="3173760" cy="2656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80728"/>
            <a:ext cx="5328591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512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9392"/>
            <a:ext cx="9140311" cy="69573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15212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№69 «Марина»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96752"/>
            <a:ext cx="6400800" cy="4442048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</a:t>
            </a:r>
          </a:p>
          <a:p>
            <a:r>
              <a:rPr lang="ru-RU" sz="6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ВНИМАНИЕ!</a:t>
            </a:r>
            <a:endParaRPr lang="ru-RU" sz="6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</a:p>
          <a:p>
            <a:pPr algn="r">
              <a:spcBef>
                <a:spcPts val="0"/>
              </a:spcBef>
            </a:pP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Барабанова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Викторовна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704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8518"/>
            <a:ext cx="915478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864095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БАРСУК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6295306" cy="3714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782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2" y="0"/>
            <a:ext cx="915478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04665"/>
            <a:ext cx="7918648" cy="864095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БЕЛКА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098742"/>
            <a:ext cx="6336704" cy="3482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270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2" y="-12220"/>
            <a:ext cx="915478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08111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ВОЛК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052736"/>
            <a:ext cx="6624736" cy="36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082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039"/>
            <a:ext cx="8993698" cy="68539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8640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269" y="294619"/>
            <a:ext cx="3046884" cy="227028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360" y="476672"/>
            <a:ext cx="5569816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468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939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692696"/>
            <a:ext cx="2973331" cy="24482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727" y="908720"/>
            <a:ext cx="5316816" cy="3663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1284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2" y="0"/>
            <a:ext cx="915478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31577"/>
            <a:ext cx="3269760" cy="31617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932040" cy="391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219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2" y="0"/>
            <a:ext cx="915478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836712"/>
            <a:ext cx="4914123" cy="36855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6375" y="349356"/>
            <a:ext cx="2818284" cy="332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222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93" y="24586"/>
            <a:ext cx="9149391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31121"/>
            <a:ext cx="5239032" cy="37037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620688"/>
            <a:ext cx="2376264" cy="2516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4059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33</Words>
  <Application>Microsoft Office PowerPoint</Application>
  <PresentationFormat>Экран (4:3)</PresentationFormat>
  <Paragraphs>11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ГБДОУ детский сад № 69 «Марина»</vt:lpstr>
      <vt:lpstr>БАРСУК</vt:lpstr>
      <vt:lpstr>БЕЛКА</vt:lpstr>
      <vt:lpstr>ВОЛК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ГБДОУ детский сад №69 «Марина»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Викторовна</dc:creator>
  <cp:lastModifiedBy>1 группа</cp:lastModifiedBy>
  <cp:revision>11</cp:revision>
  <dcterms:created xsi:type="dcterms:W3CDTF">2015-10-15T11:44:08Z</dcterms:created>
  <dcterms:modified xsi:type="dcterms:W3CDTF">2015-10-29T12:00:10Z</dcterms:modified>
</cp:coreProperties>
</file>