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30"/>
  </p:notesMasterIdLst>
  <p:handoutMasterIdLst>
    <p:handoutMasterId r:id="rId31"/>
  </p:handoutMasterIdLst>
  <p:sldIdLst>
    <p:sldId id="256" r:id="rId2"/>
    <p:sldId id="266" r:id="rId3"/>
    <p:sldId id="265" r:id="rId4"/>
    <p:sldId id="258" r:id="rId5"/>
    <p:sldId id="267" r:id="rId6"/>
    <p:sldId id="268" r:id="rId7"/>
    <p:sldId id="269" r:id="rId8"/>
    <p:sldId id="270" r:id="rId9"/>
    <p:sldId id="259" r:id="rId10"/>
    <p:sldId id="260" r:id="rId11"/>
    <p:sldId id="276" r:id="rId12"/>
    <p:sldId id="277" r:id="rId13"/>
    <p:sldId id="278" r:id="rId14"/>
    <p:sldId id="279" r:id="rId15"/>
    <p:sldId id="261" r:id="rId16"/>
    <p:sldId id="271" r:id="rId17"/>
    <p:sldId id="272" r:id="rId18"/>
    <p:sldId id="273" r:id="rId19"/>
    <p:sldId id="274" r:id="rId20"/>
    <p:sldId id="275" r:id="rId21"/>
    <p:sldId id="280" r:id="rId22"/>
    <p:sldId id="281" r:id="rId23"/>
    <p:sldId id="262" r:id="rId24"/>
    <p:sldId id="282" r:id="rId25"/>
    <p:sldId id="283" r:id="rId26"/>
    <p:sldId id="284" r:id="rId27"/>
    <p:sldId id="285" r:id="rId28"/>
    <p:sldId id="286"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4600" autoAdjust="0"/>
  </p:normalViewPr>
  <p:slideViewPr>
    <p:cSldViewPr>
      <p:cViewPr varScale="1">
        <p:scale>
          <a:sx n="73" d="100"/>
          <a:sy n="73" d="100"/>
        </p:scale>
        <p:origin x="147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165E19-7DB2-4564-AB0C-764199F196E6}"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96A557CC-5BA4-4F19-AA06-AD745D5A0179}">
      <dgm:prSet/>
      <dgm:spPr/>
      <dgm:t>
        <a:bodyPr/>
        <a:lstStyle/>
        <a:p>
          <a:pPr algn="ctr" rtl="0"/>
          <a:r>
            <a:rPr lang="ru-RU" dirty="0" smtClean="0"/>
            <a:t>Способы, применение которых возможно только судом </a:t>
          </a:r>
          <a:endParaRPr lang="ru-RU" dirty="0"/>
        </a:p>
      </dgm:t>
    </dgm:pt>
    <dgm:pt modelId="{AA09061F-E729-4349-8A29-1721DCCDBEB6}" type="parTrans" cxnId="{160F984A-4756-474E-A3EF-03084731982F}">
      <dgm:prSet/>
      <dgm:spPr/>
      <dgm:t>
        <a:bodyPr/>
        <a:lstStyle/>
        <a:p>
          <a:endParaRPr lang="ru-RU"/>
        </a:p>
      </dgm:t>
    </dgm:pt>
    <dgm:pt modelId="{417DA27D-CD81-442E-83FA-9768917D8150}" type="sibTrans" cxnId="{160F984A-4756-474E-A3EF-03084731982F}">
      <dgm:prSet/>
      <dgm:spPr/>
      <dgm:t>
        <a:bodyPr/>
        <a:lstStyle/>
        <a:p>
          <a:endParaRPr lang="ru-RU"/>
        </a:p>
      </dgm:t>
    </dgm:pt>
    <dgm:pt modelId="{E63AA25E-D68E-4B0A-B788-3E70B2129CEE}">
      <dgm:prSet/>
      <dgm:spPr/>
      <dgm:t>
        <a:bodyPr/>
        <a:lstStyle/>
        <a:p>
          <a:pPr rtl="0"/>
          <a:r>
            <a:rPr lang="ru-RU" dirty="0" smtClean="0"/>
            <a:t>признание права</a:t>
          </a:r>
          <a:endParaRPr lang="ru-RU" dirty="0"/>
        </a:p>
      </dgm:t>
    </dgm:pt>
    <dgm:pt modelId="{6B4B5C0A-174F-43D6-892A-16F498EA72C2}" type="parTrans" cxnId="{7101897D-60FA-4712-BAE9-86EE9D42DA45}">
      <dgm:prSet/>
      <dgm:spPr/>
      <dgm:t>
        <a:bodyPr/>
        <a:lstStyle/>
        <a:p>
          <a:endParaRPr lang="ru-RU"/>
        </a:p>
      </dgm:t>
    </dgm:pt>
    <dgm:pt modelId="{65CA3EDD-979E-4A47-AA01-F51C74BFD51B}" type="sibTrans" cxnId="{7101897D-60FA-4712-BAE9-86EE9D42DA45}">
      <dgm:prSet/>
      <dgm:spPr/>
      <dgm:t>
        <a:bodyPr/>
        <a:lstStyle/>
        <a:p>
          <a:endParaRPr lang="ru-RU"/>
        </a:p>
      </dgm:t>
    </dgm:pt>
    <dgm:pt modelId="{DE004D76-E258-4276-93A3-203916B38765}">
      <dgm:prSet/>
      <dgm:spPr/>
      <dgm:t>
        <a:bodyPr/>
        <a:lstStyle/>
        <a:p>
          <a:pPr rtl="0"/>
          <a:r>
            <a:rPr lang="ru-RU" dirty="0" smtClean="0"/>
            <a:t>признание оспоримой сделки недействительной</a:t>
          </a:r>
          <a:endParaRPr lang="ru-RU" dirty="0"/>
        </a:p>
      </dgm:t>
    </dgm:pt>
    <dgm:pt modelId="{DB519EF7-0CF2-495A-B452-7C9A70E0D917}" type="parTrans" cxnId="{C4581B41-EABF-41AD-A851-60B748A2E805}">
      <dgm:prSet/>
      <dgm:spPr/>
      <dgm:t>
        <a:bodyPr/>
        <a:lstStyle/>
        <a:p>
          <a:endParaRPr lang="ru-RU"/>
        </a:p>
      </dgm:t>
    </dgm:pt>
    <dgm:pt modelId="{EE109851-04CF-49D7-9EA1-22D6E5C5267B}" type="sibTrans" cxnId="{C4581B41-EABF-41AD-A851-60B748A2E805}">
      <dgm:prSet/>
      <dgm:spPr/>
      <dgm:t>
        <a:bodyPr/>
        <a:lstStyle/>
        <a:p>
          <a:endParaRPr lang="ru-RU"/>
        </a:p>
      </dgm:t>
    </dgm:pt>
    <dgm:pt modelId="{2BAD51D0-14E6-46C5-8B86-E904969AABE6}">
      <dgm:prSet/>
      <dgm:spPr/>
      <dgm:t>
        <a:bodyPr/>
        <a:lstStyle/>
        <a:p>
          <a:pPr rtl="0"/>
          <a:r>
            <a:rPr lang="ru-RU" dirty="0" smtClean="0"/>
            <a:t>применение последствий ничтожной сделки</a:t>
          </a:r>
          <a:endParaRPr lang="ru-RU" dirty="0"/>
        </a:p>
      </dgm:t>
    </dgm:pt>
    <dgm:pt modelId="{1C38CE52-1E1F-4399-8A1B-358BF76F6649}" type="parTrans" cxnId="{EBD58D5F-7D3B-44C2-A95C-D3F48B4E5723}">
      <dgm:prSet/>
      <dgm:spPr/>
      <dgm:t>
        <a:bodyPr/>
        <a:lstStyle/>
        <a:p>
          <a:endParaRPr lang="ru-RU"/>
        </a:p>
      </dgm:t>
    </dgm:pt>
    <dgm:pt modelId="{8E2C5DFB-3B14-443D-916C-2CA4599CD892}" type="sibTrans" cxnId="{EBD58D5F-7D3B-44C2-A95C-D3F48B4E5723}">
      <dgm:prSet/>
      <dgm:spPr/>
      <dgm:t>
        <a:bodyPr/>
        <a:lstStyle/>
        <a:p>
          <a:endParaRPr lang="ru-RU"/>
        </a:p>
      </dgm:t>
    </dgm:pt>
    <dgm:pt modelId="{F5DB5B13-3B8B-4F56-BEB1-4B820EC0AB82}">
      <dgm:prSet/>
      <dgm:spPr/>
      <dgm:t>
        <a:bodyPr/>
        <a:lstStyle/>
        <a:p>
          <a:pPr rtl="0"/>
          <a:r>
            <a:rPr lang="ru-RU" dirty="0" smtClean="0"/>
            <a:t>признание недействительным акта государственного органа или органа местного самоуправления</a:t>
          </a:r>
          <a:endParaRPr lang="ru-RU" dirty="0"/>
        </a:p>
      </dgm:t>
    </dgm:pt>
    <dgm:pt modelId="{379FC6B5-865C-4EF9-BE1F-5B20BC903B08}" type="parTrans" cxnId="{DEFDB4BC-BE68-4F4C-85DC-6C43C38527B9}">
      <dgm:prSet/>
      <dgm:spPr/>
      <dgm:t>
        <a:bodyPr/>
        <a:lstStyle/>
        <a:p>
          <a:endParaRPr lang="ru-RU"/>
        </a:p>
      </dgm:t>
    </dgm:pt>
    <dgm:pt modelId="{B353E66C-9155-4FE8-84E5-5BACCE9E5AFE}" type="sibTrans" cxnId="{DEFDB4BC-BE68-4F4C-85DC-6C43C38527B9}">
      <dgm:prSet/>
      <dgm:spPr/>
      <dgm:t>
        <a:bodyPr/>
        <a:lstStyle/>
        <a:p>
          <a:endParaRPr lang="ru-RU"/>
        </a:p>
      </dgm:t>
    </dgm:pt>
    <dgm:pt modelId="{45BBDEED-A79B-4451-AA01-8D29293E6061}">
      <dgm:prSet/>
      <dgm:spPr/>
      <dgm:t>
        <a:bodyPr/>
        <a:lstStyle/>
        <a:p>
          <a:pPr rtl="0"/>
          <a:r>
            <a:rPr lang="ru-RU" dirty="0" smtClean="0"/>
            <a:t>Признание решения собрания недействительным</a:t>
          </a:r>
          <a:endParaRPr lang="ru-RU" dirty="0"/>
        </a:p>
      </dgm:t>
    </dgm:pt>
    <dgm:pt modelId="{885AAF52-C734-4475-8AE0-6BDDB42FDFAD}" type="parTrans" cxnId="{88DB0F88-454E-496E-9939-492142A86B79}">
      <dgm:prSet/>
      <dgm:spPr/>
    </dgm:pt>
    <dgm:pt modelId="{18A1C8FD-E836-42A4-85FC-4ECC9CED9C50}" type="sibTrans" cxnId="{88DB0F88-454E-496E-9939-492142A86B79}">
      <dgm:prSet/>
      <dgm:spPr/>
    </dgm:pt>
    <dgm:pt modelId="{BF2D5246-7483-456D-B82E-946E51E64182}" type="pres">
      <dgm:prSet presAssocID="{30165E19-7DB2-4564-AB0C-764199F196E6}" presName="linear" presStyleCnt="0">
        <dgm:presLayoutVars>
          <dgm:animLvl val="lvl"/>
          <dgm:resizeHandles val="exact"/>
        </dgm:presLayoutVars>
      </dgm:prSet>
      <dgm:spPr/>
      <dgm:t>
        <a:bodyPr/>
        <a:lstStyle/>
        <a:p>
          <a:endParaRPr lang="ru-RU"/>
        </a:p>
      </dgm:t>
    </dgm:pt>
    <dgm:pt modelId="{D6E58DDF-9420-4639-9885-3EE279A907BA}" type="pres">
      <dgm:prSet presAssocID="{96A557CC-5BA4-4F19-AA06-AD745D5A0179}" presName="parentText" presStyleLbl="node1" presStyleIdx="0" presStyleCnt="1">
        <dgm:presLayoutVars>
          <dgm:chMax val="0"/>
          <dgm:bulletEnabled val="1"/>
        </dgm:presLayoutVars>
      </dgm:prSet>
      <dgm:spPr/>
      <dgm:t>
        <a:bodyPr/>
        <a:lstStyle/>
        <a:p>
          <a:endParaRPr lang="ru-RU"/>
        </a:p>
      </dgm:t>
    </dgm:pt>
    <dgm:pt modelId="{DAD8CBF5-6510-48F0-A4E4-AE4E7A938D6D}" type="pres">
      <dgm:prSet presAssocID="{96A557CC-5BA4-4F19-AA06-AD745D5A0179}" presName="childText" presStyleLbl="revTx" presStyleIdx="0" presStyleCnt="1">
        <dgm:presLayoutVars>
          <dgm:bulletEnabled val="1"/>
        </dgm:presLayoutVars>
      </dgm:prSet>
      <dgm:spPr/>
      <dgm:t>
        <a:bodyPr/>
        <a:lstStyle/>
        <a:p>
          <a:endParaRPr lang="ru-RU"/>
        </a:p>
      </dgm:t>
    </dgm:pt>
  </dgm:ptLst>
  <dgm:cxnLst>
    <dgm:cxn modelId="{DF3A752D-B1A7-4C58-A686-6EE6D5C6A25F}" type="presOf" srcId="{DE004D76-E258-4276-93A3-203916B38765}" destId="{DAD8CBF5-6510-48F0-A4E4-AE4E7A938D6D}" srcOrd="0" destOrd="1" presId="urn:microsoft.com/office/officeart/2005/8/layout/vList2"/>
    <dgm:cxn modelId="{5691858F-90A0-46D8-A85A-F82652F6420C}" type="presOf" srcId="{E63AA25E-D68E-4B0A-B788-3E70B2129CEE}" destId="{DAD8CBF5-6510-48F0-A4E4-AE4E7A938D6D}" srcOrd="0" destOrd="0" presId="urn:microsoft.com/office/officeart/2005/8/layout/vList2"/>
    <dgm:cxn modelId="{A0548A80-40ED-4A7F-A62C-2526C5C69E0F}" type="presOf" srcId="{96A557CC-5BA4-4F19-AA06-AD745D5A0179}" destId="{D6E58DDF-9420-4639-9885-3EE279A907BA}" srcOrd="0" destOrd="0" presId="urn:microsoft.com/office/officeart/2005/8/layout/vList2"/>
    <dgm:cxn modelId="{C27C8A9F-E8A5-4713-B289-E6449CF8C7B3}" type="presOf" srcId="{30165E19-7DB2-4564-AB0C-764199F196E6}" destId="{BF2D5246-7483-456D-B82E-946E51E64182}" srcOrd="0" destOrd="0" presId="urn:microsoft.com/office/officeart/2005/8/layout/vList2"/>
    <dgm:cxn modelId="{160F984A-4756-474E-A3EF-03084731982F}" srcId="{30165E19-7DB2-4564-AB0C-764199F196E6}" destId="{96A557CC-5BA4-4F19-AA06-AD745D5A0179}" srcOrd="0" destOrd="0" parTransId="{AA09061F-E729-4349-8A29-1721DCCDBEB6}" sibTransId="{417DA27D-CD81-442E-83FA-9768917D8150}"/>
    <dgm:cxn modelId="{7101897D-60FA-4712-BAE9-86EE9D42DA45}" srcId="{96A557CC-5BA4-4F19-AA06-AD745D5A0179}" destId="{E63AA25E-D68E-4B0A-B788-3E70B2129CEE}" srcOrd="0" destOrd="0" parTransId="{6B4B5C0A-174F-43D6-892A-16F498EA72C2}" sibTransId="{65CA3EDD-979E-4A47-AA01-F51C74BFD51B}"/>
    <dgm:cxn modelId="{04832C66-205E-42C7-AB2A-F1EA679B5CE7}" type="presOf" srcId="{2BAD51D0-14E6-46C5-8B86-E904969AABE6}" destId="{DAD8CBF5-6510-48F0-A4E4-AE4E7A938D6D}" srcOrd="0" destOrd="2" presId="urn:microsoft.com/office/officeart/2005/8/layout/vList2"/>
    <dgm:cxn modelId="{C4581B41-EABF-41AD-A851-60B748A2E805}" srcId="{96A557CC-5BA4-4F19-AA06-AD745D5A0179}" destId="{DE004D76-E258-4276-93A3-203916B38765}" srcOrd="1" destOrd="0" parTransId="{DB519EF7-0CF2-495A-B452-7C9A70E0D917}" sibTransId="{EE109851-04CF-49D7-9EA1-22D6E5C5267B}"/>
    <dgm:cxn modelId="{EBD58D5F-7D3B-44C2-A95C-D3F48B4E5723}" srcId="{96A557CC-5BA4-4F19-AA06-AD745D5A0179}" destId="{2BAD51D0-14E6-46C5-8B86-E904969AABE6}" srcOrd="2" destOrd="0" parTransId="{1C38CE52-1E1F-4399-8A1B-358BF76F6649}" sibTransId="{8E2C5DFB-3B14-443D-916C-2CA4599CD892}"/>
    <dgm:cxn modelId="{DEFDB4BC-BE68-4F4C-85DC-6C43C38527B9}" srcId="{96A557CC-5BA4-4F19-AA06-AD745D5A0179}" destId="{F5DB5B13-3B8B-4F56-BEB1-4B820EC0AB82}" srcOrd="3" destOrd="0" parTransId="{379FC6B5-865C-4EF9-BE1F-5B20BC903B08}" sibTransId="{B353E66C-9155-4FE8-84E5-5BACCE9E5AFE}"/>
    <dgm:cxn modelId="{88DB0F88-454E-496E-9939-492142A86B79}" srcId="{96A557CC-5BA4-4F19-AA06-AD745D5A0179}" destId="{45BBDEED-A79B-4451-AA01-8D29293E6061}" srcOrd="4" destOrd="0" parTransId="{885AAF52-C734-4475-8AE0-6BDDB42FDFAD}" sibTransId="{18A1C8FD-E836-42A4-85FC-4ECC9CED9C50}"/>
    <dgm:cxn modelId="{615F2376-8E47-4937-BA16-AAD0A9168FB6}" type="presOf" srcId="{F5DB5B13-3B8B-4F56-BEB1-4B820EC0AB82}" destId="{DAD8CBF5-6510-48F0-A4E4-AE4E7A938D6D}" srcOrd="0" destOrd="3" presId="urn:microsoft.com/office/officeart/2005/8/layout/vList2"/>
    <dgm:cxn modelId="{40D568B1-4FFC-40E8-AFEC-0FC2FE7E8CA6}" type="presOf" srcId="{45BBDEED-A79B-4451-AA01-8D29293E6061}" destId="{DAD8CBF5-6510-48F0-A4E4-AE4E7A938D6D}" srcOrd="0" destOrd="4" presId="urn:microsoft.com/office/officeart/2005/8/layout/vList2"/>
    <dgm:cxn modelId="{01F7FE3B-1076-4140-86DA-A34C4F813455}" type="presParOf" srcId="{BF2D5246-7483-456D-B82E-946E51E64182}" destId="{D6E58DDF-9420-4639-9885-3EE279A907BA}" srcOrd="0" destOrd="0" presId="urn:microsoft.com/office/officeart/2005/8/layout/vList2"/>
    <dgm:cxn modelId="{60DB7CD6-81DB-48BE-8685-E95769E4F9B5}" type="presParOf" srcId="{BF2D5246-7483-456D-B82E-946E51E64182}" destId="{DAD8CBF5-6510-48F0-A4E4-AE4E7A938D6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E7EC8A4-243D-4EF9-A96D-C72B406D22E0}" type="doc">
      <dgm:prSet loTypeId="urn:microsoft.com/office/officeart/2005/8/layout/hierarchy4" loCatId="list" qsTypeId="urn:microsoft.com/office/officeart/2005/8/quickstyle/simple3" qsCatId="simple" csTypeId="urn:microsoft.com/office/officeart/2005/8/colors/accent1_2" csCatId="accent1" phldr="1"/>
      <dgm:spPr/>
      <dgm:t>
        <a:bodyPr/>
        <a:lstStyle/>
        <a:p>
          <a:endParaRPr lang="ru-RU"/>
        </a:p>
      </dgm:t>
    </dgm:pt>
    <dgm:pt modelId="{D34E71FE-ED21-4495-8260-D19DD0735FBC}">
      <dgm:prSet custT="1"/>
      <dgm:spPr/>
      <dgm:t>
        <a:bodyPr/>
        <a:lstStyle/>
        <a:p>
          <a:pPr rtl="0"/>
          <a:r>
            <a:rPr lang="ru-RU" sz="1800" b="1" dirty="0" smtClean="0">
              <a:latin typeface="Times New Roman" pitchFamily="18" charset="0"/>
              <a:cs typeface="Times New Roman" pitchFamily="18" charset="0"/>
            </a:rPr>
            <a:t>Доходы от имущества, находящегося в чужом незаконном владении</a:t>
          </a:r>
          <a:endParaRPr lang="ru-RU" sz="1800" b="1" dirty="0">
            <a:latin typeface="Times New Roman" pitchFamily="18" charset="0"/>
            <a:cs typeface="Times New Roman" pitchFamily="18" charset="0"/>
          </a:endParaRPr>
        </a:p>
      </dgm:t>
    </dgm:pt>
    <dgm:pt modelId="{A1CC92E1-0FDD-4FB9-8E34-2185A8A6D317}" type="parTrans" cxnId="{196384DC-4140-4C5C-BAB7-BF09A818CC12}">
      <dgm:prSet/>
      <dgm:spPr/>
      <dgm:t>
        <a:bodyPr/>
        <a:lstStyle/>
        <a:p>
          <a:endParaRPr lang="ru-RU" sz="1600">
            <a:latin typeface="Times New Roman" pitchFamily="18" charset="0"/>
            <a:cs typeface="Times New Roman" pitchFamily="18" charset="0"/>
          </a:endParaRPr>
        </a:p>
      </dgm:t>
    </dgm:pt>
    <dgm:pt modelId="{91BB06A9-E2A7-4F71-84AD-B4695052BA36}" type="sibTrans" cxnId="{196384DC-4140-4C5C-BAB7-BF09A818CC12}">
      <dgm:prSet/>
      <dgm:spPr/>
      <dgm:t>
        <a:bodyPr/>
        <a:lstStyle/>
        <a:p>
          <a:endParaRPr lang="ru-RU" sz="1600">
            <a:latin typeface="Times New Roman" pitchFamily="18" charset="0"/>
            <a:cs typeface="Times New Roman" pitchFamily="18" charset="0"/>
          </a:endParaRPr>
        </a:p>
      </dgm:t>
    </dgm:pt>
    <dgm:pt modelId="{5B0E4361-D318-4FF7-B06A-4BDF6C2B9F3F}">
      <dgm:prSet custT="1"/>
      <dgm:spPr/>
      <dgm:t>
        <a:bodyPr/>
        <a:lstStyle/>
        <a:p>
          <a:pPr rtl="0"/>
          <a:r>
            <a:rPr lang="ru-RU" sz="1800" b="1" dirty="0" smtClean="0">
              <a:latin typeface="Times New Roman" pitchFamily="18" charset="0"/>
              <a:cs typeface="Times New Roman" pitchFamily="18" charset="0"/>
            </a:rPr>
            <a:t>От недобросовестного приобретателя</a:t>
          </a:r>
          <a:endParaRPr lang="ru-RU" sz="1800" b="1" dirty="0">
            <a:latin typeface="Times New Roman" pitchFamily="18" charset="0"/>
            <a:cs typeface="Times New Roman" pitchFamily="18" charset="0"/>
          </a:endParaRPr>
        </a:p>
      </dgm:t>
    </dgm:pt>
    <dgm:pt modelId="{E4304A21-08C2-4AE4-BEBE-91E0ABAA25A3}" type="parTrans" cxnId="{B2B29F93-2118-4448-98F3-C514CA5FC16E}">
      <dgm:prSet/>
      <dgm:spPr/>
      <dgm:t>
        <a:bodyPr/>
        <a:lstStyle/>
        <a:p>
          <a:endParaRPr lang="ru-RU" sz="1600">
            <a:latin typeface="Times New Roman" pitchFamily="18" charset="0"/>
            <a:cs typeface="Times New Roman" pitchFamily="18" charset="0"/>
          </a:endParaRPr>
        </a:p>
      </dgm:t>
    </dgm:pt>
    <dgm:pt modelId="{B3098BF8-B68C-4DBA-92CD-41CC5CF3954E}" type="sibTrans" cxnId="{B2B29F93-2118-4448-98F3-C514CA5FC16E}">
      <dgm:prSet/>
      <dgm:spPr/>
      <dgm:t>
        <a:bodyPr/>
        <a:lstStyle/>
        <a:p>
          <a:endParaRPr lang="ru-RU" sz="1600">
            <a:latin typeface="Times New Roman" pitchFamily="18" charset="0"/>
            <a:cs typeface="Times New Roman" pitchFamily="18" charset="0"/>
          </a:endParaRPr>
        </a:p>
      </dgm:t>
    </dgm:pt>
    <dgm:pt modelId="{22C2CA98-2229-440C-B7A4-2CAA2F4129F4}">
      <dgm:prSet custT="1"/>
      <dgm:spPr/>
      <dgm:t>
        <a:bodyPr/>
        <a:lstStyle/>
        <a:p>
          <a:pPr rtl="0"/>
          <a:r>
            <a:rPr lang="ru-RU" sz="1800" b="1" dirty="0" smtClean="0">
              <a:latin typeface="Times New Roman" pitchFamily="18" charset="0"/>
              <a:cs typeface="Times New Roman" pitchFamily="18" charset="0"/>
            </a:rPr>
            <a:t>От добросовестного приобретателя</a:t>
          </a:r>
          <a:endParaRPr lang="ru-RU" sz="1800" b="1" dirty="0">
            <a:latin typeface="Times New Roman" pitchFamily="18" charset="0"/>
            <a:cs typeface="Times New Roman" pitchFamily="18" charset="0"/>
          </a:endParaRPr>
        </a:p>
      </dgm:t>
    </dgm:pt>
    <dgm:pt modelId="{B72CE4F6-0EB1-4D9F-B116-E2603913650B}" type="parTrans" cxnId="{6FA68355-6B6B-4835-B00E-7A70E661E77E}">
      <dgm:prSet/>
      <dgm:spPr/>
      <dgm:t>
        <a:bodyPr/>
        <a:lstStyle/>
        <a:p>
          <a:endParaRPr lang="ru-RU" sz="1600">
            <a:latin typeface="Times New Roman" pitchFamily="18" charset="0"/>
            <a:cs typeface="Times New Roman" pitchFamily="18" charset="0"/>
          </a:endParaRPr>
        </a:p>
      </dgm:t>
    </dgm:pt>
    <dgm:pt modelId="{EAA27FDF-DEA7-4F93-8BE3-56257C3464DC}" type="sibTrans" cxnId="{6FA68355-6B6B-4835-B00E-7A70E661E77E}">
      <dgm:prSet/>
      <dgm:spPr/>
      <dgm:t>
        <a:bodyPr/>
        <a:lstStyle/>
        <a:p>
          <a:endParaRPr lang="ru-RU" sz="1600">
            <a:latin typeface="Times New Roman" pitchFamily="18" charset="0"/>
            <a:cs typeface="Times New Roman" pitchFamily="18" charset="0"/>
          </a:endParaRPr>
        </a:p>
      </dgm:t>
    </dgm:pt>
    <dgm:pt modelId="{A022A594-E4DE-44F7-8C9C-029B50B5E077}">
      <dgm:prSet custT="1"/>
      <dgm:spPr/>
      <dgm:t>
        <a:bodyPr/>
        <a:lstStyle/>
        <a:p>
          <a:pPr rtl="0"/>
          <a:r>
            <a:rPr lang="ru-RU" sz="1600" dirty="0" smtClean="0">
              <a:latin typeface="Times New Roman" pitchFamily="18" charset="0"/>
              <a:cs typeface="Times New Roman" pitchFamily="18" charset="0"/>
            </a:rPr>
            <a:t>возврата или возмещения всех доходов, которые это лицо извлекло или должно было извлечь за все время владения</a:t>
          </a:r>
        </a:p>
        <a:p>
          <a:pPr rtl="0"/>
          <a:endParaRPr lang="ru-RU" sz="1600" dirty="0">
            <a:latin typeface="Times New Roman" pitchFamily="18" charset="0"/>
            <a:cs typeface="Times New Roman" pitchFamily="18" charset="0"/>
          </a:endParaRPr>
        </a:p>
      </dgm:t>
    </dgm:pt>
    <dgm:pt modelId="{ED5BADD2-1025-4E4D-AE7C-CC7B133A050C}" type="parTrans" cxnId="{D01D6F64-4E2E-4A2B-8C99-C9D4CE86EBB3}">
      <dgm:prSet/>
      <dgm:spPr/>
      <dgm:t>
        <a:bodyPr/>
        <a:lstStyle/>
        <a:p>
          <a:endParaRPr lang="ru-RU" sz="1600">
            <a:latin typeface="Times New Roman" pitchFamily="18" charset="0"/>
            <a:cs typeface="Times New Roman" pitchFamily="18" charset="0"/>
          </a:endParaRPr>
        </a:p>
      </dgm:t>
    </dgm:pt>
    <dgm:pt modelId="{24A89C47-A372-4A99-80D4-24B34D83E948}" type="sibTrans" cxnId="{D01D6F64-4E2E-4A2B-8C99-C9D4CE86EBB3}">
      <dgm:prSet/>
      <dgm:spPr/>
      <dgm:t>
        <a:bodyPr/>
        <a:lstStyle/>
        <a:p>
          <a:endParaRPr lang="ru-RU" sz="1600">
            <a:latin typeface="Times New Roman" pitchFamily="18" charset="0"/>
            <a:cs typeface="Times New Roman" pitchFamily="18" charset="0"/>
          </a:endParaRPr>
        </a:p>
      </dgm:t>
    </dgm:pt>
    <dgm:pt modelId="{93CB727E-78B2-40B3-B69E-38833224BBD0}">
      <dgm:prSet custT="1"/>
      <dgm:spPr/>
      <dgm:t>
        <a:bodyPr/>
        <a:lstStyle/>
        <a:p>
          <a:pPr rtl="0"/>
          <a:r>
            <a:rPr lang="ru-RU" sz="1600" dirty="0" smtClean="0">
              <a:latin typeface="Times New Roman" pitchFamily="18" charset="0"/>
              <a:cs typeface="Times New Roman" pitchFamily="18" charset="0"/>
            </a:rPr>
            <a:t>возврата или возмещения всех доходов, которые он извлек или должен был извлечь со времени, когда он узнал или должен был узнать о неправомерности владения</a:t>
          </a:r>
        </a:p>
        <a:p>
          <a:pPr rtl="0"/>
          <a:endParaRPr lang="ru-RU" sz="1600" dirty="0">
            <a:latin typeface="Times New Roman" pitchFamily="18" charset="0"/>
            <a:cs typeface="Times New Roman" pitchFamily="18" charset="0"/>
          </a:endParaRPr>
        </a:p>
      </dgm:t>
    </dgm:pt>
    <dgm:pt modelId="{FE92DBFB-F330-41CA-8544-1B9A7F6AF8DD}" type="parTrans" cxnId="{8129BA4B-BABF-4BC7-9A75-B1746B15A46B}">
      <dgm:prSet/>
      <dgm:spPr/>
      <dgm:t>
        <a:bodyPr/>
        <a:lstStyle/>
        <a:p>
          <a:endParaRPr lang="ru-RU" sz="1600">
            <a:latin typeface="Times New Roman" pitchFamily="18" charset="0"/>
            <a:cs typeface="Times New Roman" pitchFamily="18" charset="0"/>
          </a:endParaRPr>
        </a:p>
      </dgm:t>
    </dgm:pt>
    <dgm:pt modelId="{68E987E2-15DF-417F-A9BE-B3A9D4F4CCCD}" type="sibTrans" cxnId="{8129BA4B-BABF-4BC7-9A75-B1746B15A46B}">
      <dgm:prSet/>
      <dgm:spPr/>
      <dgm:t>
        <a:bodyPr/>
        <a:lstStyle/>
        <a:p>
          <a:endParaRPr lang="ru-RU" sz="1600">
            <a:latin typeface="Times New Roman" pitchFamily="18" charset="0"/>
            <a:cs typeface="Times New Roman" pitchFamily="18" charset="0"/>
          </a:endParaRPr>
        </a:p>
      </dgm:t>
    </dgm:pt>
    <dgm:pt modelId="{B831DCB1-4627-4B67-9E3B-4FC4FD78847B}" type="pres">
      <dgm:prSet presAssocID="{3E7EC8A4-243D-4EF9-A96D-C72B406D22E0}" presName="Name0" presStyleCnt="0">
        <dgm:presLayoutVars>
          <dgm:chPref val="1"/>
          <dgm:dir/>
          <dgm:animOne val="branch"/>
          <dgm:animLvl val="lvl"/>
          <dgm:resizeHandles/>
        </dgm:presLayoutVars>
      </dgm:prSet>
      <dgm:spPr/>
      <dgm:t>
        <a:bodyPr/>
        <a:lstStyle/>
        <a:p>
          <a:endParaRPr lang="ru-RU"/>
        </a:p>
      </dgm:t>
    </dgm:pt>
    <dgm:pt modelId="{6BF17B5C-6268-4887-AC1D-B2A925A084F4}" type="pres">
      <dgm:prSet presAssocID="{D34E71FE-ED21-4495-8260-D19DD0735FBC}" presName="vertOne" presStyleCnt="0"/>
      <dgm:spPr/>
    </dgm:pt>
    <dgm:pt modelId="{BCD52300-59DF-467F-B217-352ADE01D304}" type="pres">
      <dgm:prSet presAssocID="{D34E71FE-ED21-4495-8260-D19DD0735FBC}" presName="txOne" presStyleLbl="node0" presStyleIdx="0" presStyleCnt="1">
        <dgm:presLayoutVars>
          <dgm:chPref val="3"/>
        </dgm:presLayoutVars>
      </dgm:prSet>
      <dgm:spPr/>
      <dgm:t>
        <a:bodyPr/>
        <a:lstStyle/>
        <a:p>
          <a:endParaRPr lang="ru-RU"/>
        </a:p>
      </dgm:t>
    </dgm:pt>
    <dgm:pt modelId="{8077298F-DCCB-4E46-88FA-20DF8088888B}" type="pres">
      <dgm:prSet presAssocID="{D34E71FE-ED21-4495-8260-D19DD0735FBC}" presName="parTransOne" presStyleCnt="0"/>
      <dgm:spPr/>
    </dgm:pt>
    <dgm:pt modelId="{3D166266-C8B5-48ED-814C-3A79CD953E92}" type="pres">
      <dgm:prSet presAssocID="{D34E71FE-ED21-4495-8260-D19DD0735FBC}" presName="horzOne" presStyleCnt="0"/>
      <dgm:spPr/>
    </dgm:pt>
    <dgm:pt modelId="{9BEE25EC-86FA-47FD-99DD-981625723CBC}" type="pres">
      <dgm:prSet presAssocID="{5B0E4361-D318-4FF7-B06A-4BDF6C2B9F3F}" presName="vertTwo" presStyleCnt="0"/>
      <dgm:spPr/>
    </dgm:pt>
    <dgm:pt modelId="{D1058ECB-E63B-44F0-83BF-5030068E0DE6}" type="pres">
      <dgm:prSet presAssocID="{5B0E4361-D318-4FF7-B06A-4BDF6C2B9F3F}" presName="txTwo" presStyleLbl="node2" presStyleIdx="0" presStyleCnt="2">
        <dgm:presLayoutVars>
          <dgm:chPref val="3"/>
        </dgm:presLayoutVars>
      </dgm:prSet>
      <dgm:spPr/>
      <dgm:t>
        <a:bodyPr/>
        <a:lstStyle/>
        <a:p>
          <a:endParaRPr lang="ru-RU"/>
        </a:p>
      </dgm:t>
    </dgm:pt>
    <dgm:pt modelId="{54FAD767-AA7B-4835-9DFF-D23FB1D050A9}" type="pres">
      <dgm:prSet presAssocID="{5B0E4361-D318-4FF7-B06A-4BDF6C2B9F3F}" presName="parTransTwo" presStyleCnt="0"/>
      <dgm:spPr/>
    </dgm:pt>
    <dgm:pt modelId="{C9937A83-7061-4281-A641-FE025D11CD76}" type="pres">
      <dgm:prSet presAssocID="{5B0E4361-D318-4FF7-B06A-4BDF6C2B9F3F}" presName="horzTwo" presStyleCnt="0"/>
      <dgm:spPr/>
    </dgm:pt>
    <dgm:pt modelId="{0C9F371F-5DBE-4C58-99D7-D8C28BBA794B}" type="pres">
      <dgm:prSet presAssocID="{A022A594-E4DE-44F7-8C9C-029B50B5E077}" presName="vertThree" presStyleCnt="0"/>
      <dgm:spPr/>
    </dgm:pt>
    <dgm:pt modelId="{B914F96A-9E0D-4DA5-91C5-3A12087D9EE5}" type="pres">
      <dgm:prSet presAssocID="{A022A594-E4DE-44F7-8C9C-029B50B5E077}" presName="txThree" presStyleLbl="node3" presStyleIdx="0" presStyleCnt="2">
        <dgm:presLayoutVars>
          <dgm:chPref val="3"/>
        </dgm:presLayoutVars>
      </dgm:prSet>
      <dgm:spPr/>
      <dgm:t>
        <a:bodyPr/>
        <a:lstStyle/>
        <a:p>
          <a:endParaRPr lang="ru-RU"/>
        </a:p>
      </dgm:t>
    </dgm:pt>
    <dgm:pt modelId="{A564C277-949E-4C1F-B4EB-EEDBC93CC7EF}" type="pres">
      <dgm:prSet presAssocID="{A022A594-E4DE-44F7-8C9C-029B50B5E077}" presName="horzThree" presStyleCnt="0"/>
      <dgm:spPr/>
    </dgm:pt>
    <dgm:pt modelId="{0D316B88-CD87-45BB-A0E6-058173D52E67}" type="pres">
      <dgm:prSet presAssocID="{B3098BF8-B68C-4DBA-92CD-41CC5CF3954E}" presName="sibSpaceTwo" presStyleCnt="0"/>
      <dgm:spPr/>
    </dgm:pt>
    <dgm:pt modelId="{7320D2DC-E695-47D7-B24D-C5E9E583B3DB}" type="pres">
      <dgm:prSet presAssocID="{22C2CA98-2229-440C-B7A4-2CAA2F4129F4}" presName="vertTwo" presStyleCnt="0"/>
      <dgm:spPr/>
    </dgm:pt>
    <dgm:pt modelId="{F2DD3F77-972D-4BED-B8FF-B921833528B2}" type="pres">
      <dgm:prSet presAssocID="{22C2CA98-2229-440C-B7A4-2CAA2F4129F4}" presName="txTwo" presStyleLbl="node2" presStyleIdx="1" presStyleCnt="2">
        <dgm:presLayoutVars>
          <dgm:chPref val="3"/>
        </dgm:presLayoutVars>
      </dgm:prSet>
      <dgm:spPr/>
      <dgm:t>
        <a:bodyPr/>
        <a:lstStyle/>
        <a:p>
          <a:endParaRPr lang="ru-RU"/>
        </a:p>
      </dgm:t>
    </dgm:pt>
    <dgm:pt modelId="{46A546AA-A0CE-4102-8728-3CA550875E6D}" type="pres">
      <dgm:prSet presAssocID="{22C2CA98-2229-440C-B7A4-2CAA2F4129F4}" presName="parTransTwo" presStyleCnt="0"/>
      <dgm:spPr/>
    </dgm:pt>
    <dgm:pt modelId="{66ACE442-7FD3-49CF-88AC-8CC5A975A9E1}" type="pres">
      <dgm:prSet presAssocID="{22C2CA98-2229-440C-B7A4-2CAA2F4129F4}" presName="horzTwo" presStyleCnt="0"/>
      <dgm:spPr/>
    </dgm:pt>
    <dgm:pt modelId="{EF2ED7A4-7AB5-4B73-9AB2-AD8662BF0E64}" type="pres">
      <dgm:prSet presAssocID="{93CB727E-78B2-40B3-B69E-38833224BBD0}" presName="vertThree" presStyleCnt="0"/>
      <dgm:spPr/>
    </dgm:pt>
    <dgm:pt modelId="{DCAC5DE3-B7EA-4A46-8349-4CF5CB81EFA9}" type="pres">
      <dgm:prSet presAssocID="{93CB727E-78B2-40B3-B69E-38833224BBD0}" presName="txThree" presStyleLbl="node3" presStyleIdx="1" presStyleCnt="2">
        <dgm:presLayoutVars>
          <dgm:chPref val="3"/>
        </dgm:presLayoutVars>
      </dgm:prSet>
      <dgm:spPr/>
      <dgm:t>
        <a:bodyPr/>
        <a:lstStyle/>
        <a:p>
          <a:endParaRPr lang="ru-RU"/>
        </a:p>
      </dgm:t>
    </dgm:pt>
    <dgm:pt modelId="{5BA1BAEB-CF17-4A29-A786-CECC43369301}" type="pres">
      <dgm:prSet presAssocID="{93CB727E-78B2-40B3-B69E-38833224BBD0}" presName="horzThree" presStyleCnt="0"/>
      <dgm:spPr/>
    </dgm:pt>
  </dgm:ptLst>
  <dgm:cxnLst>
    <dgm:cxn modelId="{0159F338-3D75-41B0-8CE6-1A3A5E3662C9}" type="presOf" srcId="{3E7EC8A4-243D-4EF9-A96D-C72B406D22E0}" destId="{B831DCB1-4627-4B67-9E3B-4FC4FD78847B}" srcOrd="0" destOrd="0" presId="urn:microsoft.com/office/officeart/2005/8/layout/hierarchy4"/>
    <dgm:cxn modelId="{8129BA4B-BABF-4BC7-9A75-B1746B15A46B}" srcId="{22C2CA98-2229-440C-B7A4-2CAA2F4129F4}" destId="{93CB727E-78B2-40B3-B69E-38833224BBD0}" srcOrd="0" destOrd="0" parTransId="{FE92DBFB-F330-41CA-8544-1B9A7F6AF8DD}" sibTransId="{68E987E2-15DF-417F-A9BE-B3A9D4F4CCCD}"/>
    <dgm:cxn modelId="{196384DC-4140-4C5C-BAB7-BF09A818CC12}" srcId="{3E7EC8A4-243D-4EF9-A96D-C72B406D22E0}" destId="{D34E71FE-ED21-4495-8260-D19DD0735FBC}" srcOrd="0" destOrd="0" parTransId="{A1CC92E1-0FDD-4FB9-8E34-2185A8A6D317}" sibTransId="{91BB06A9-E2A7-4F71-84AD-B4695052BA36}"/>
    <dgm:cxn modelId="{6BAF0D29-1333-46DD-9E1A-21AC16A759F9}" type="presOf" srcId="{A022A594-E4DE-44F7-8C9C-029B50B5E077}" destId="{B914F96A-9E0D-4DA5-91C5-3A12087D9EE5}" srcOrd="0" destOrd="0" presId="urn:microsoft.com/office/officeart/2005/8/layout/hierarchy4"/>
    <dgm:cxn modelId="{6FA68355-6B6B-4835-B00E-7A70E661E77E}" srcId="{D34E71FE-ED21-4495-8260-D19DD0735FBC}" destId="{22C2CA98-2229-440C-B7A4-2CAA2F4129F4}" srcOrd="1" destOrd="0" parTransId="{B72CE4F6-0EB1-4D9F-B116-E2603913650B}" sibTransId="{EAA27FDF-DEA7-4F93-8BE3-56257C3464DC}"/>
    <dgm:cxn modelId="{D01D6F64-4E2E-4A2B-8C99-C9D4CE86EBB3}" srcId="{5B0E4361-D318-4FF7-B06A-4BDF6C2B9F3F}" destId="{A022A594-E4DE-44F7-8C9C-029B50B5E077}" srcOrd="0" destOrd="0" parTransId="{ED5BADD2-1025-4E4D-AE7C-CC7B133A050C}" sibTransId="{24A89C47-A372-4A99-80D4-24B34D83E948}"/>
    <dgm:cxn modelId="{B2B29F93-2118-4448-98F3-C514CA5FC16E}" srcId="{D34E71FE-ED21-4495-8260-D19DD0735FBC}" destId="{5B0E4361-D318-4FF7-B06A-4BDF6C2B9F3F}" srcOrd="0" destOrd="0" parTransId="{E4304A21-08C2-4AE4-BEBE-91E0ABAA25A3}" sibTransId="{B3098BF8-B68C-4DBA-92CD-41CC5CF3954E}"/>
    <dgm:cxn modelId="{637ECFCD-83E6-4C2F-8C14-0A073A344665}" type="presOf" srcId="{5B0E4361-D318-4FF7-B06A-4BDF6C2B9F3F}" destId="{D1058ECB-E63B-44F0-83BF-5030068E0DE6}" srcOrd="0" destOrd="0" presId="urn:microsoft.com/office/officeart/2005/8/layout/hierarchy4"/>
    <dgm:cxn modelId="{12670B2C-7858-4A4D-AD3C-BB7261AEF673}" type="presOf" srcId="{22C2CA98-2229-440C-B7A4-2CAA2F4129F4}" destId="{F2DD3F77-972D-4BED-B8FF-B921833528B2}" srcOrd="0" destOrd="0" presId="urn:microsoft.com/office/officeart/2005/8/layout/hierarchy4"/>
    <dgm:cxn modelId="{96ECA903-8EC2-4DC8-B722-874034FFBC4F}" type="presOf" srcId="{D34E71FE-ED21-4495-8260-D19DD0735FBC}" destId="{BCD52300-59DF-467F-B217-352ADE01D304}" srcOrd="0" destOrd="0" presId="urn:microsoft.com/office/officeart/2005/8/layout/hierarchy4"/>
    <dgm:cxn modelId="{5FC27C40-6367-44B9-8370-D6F8B9F3CAE6}" type="presOf" srcId="{93CB727E-78B2-40B3-B69E-38833224BBD0}" destId="{DCAC5DE3-B7EA-4A46-8349-4CF5CB81EFA9}" srcOrd="0" destOrd="0" presId="urn:microsoft.com/office/officeart/2005/8/layout/hierarchy4"/>
    <dgm:cxn modelId="{F7F3F827-DAB0-4CD8-A147-00BB32BE51A9}" type="presParOf" srcId="{B831DCB1-4627-4B67-9E3B-4FC4FD78847B}" destId="{6BF17B5C-6268-4887-AC1D-B2A925A084F4}" srcOrd="0" destOrd="0" presId="urn:microsoft.com/office/officeart/2005/8/layout/hierarchy4"/>
    <dgm:cxn modelId="{F1385A19-A789-4DE0-98B1-7696DB6C9703}" type="presParOf" srcId="{6BF17B5C-6268-4887-AC1D-B2A925A084F4}" destId="{BCD52300-59DF-467F-B217-352ADE01D304}" srcOrd="0" destOrd="0" presId="urn:microsoft.com/office/officeart/2005/8/layout/hierarchy4"/>
    <dgm:cxn modelId="{669EA8B9-4821-45C1-AAAE-A4DC9D412544}" type="presParOf" srcId="{6BF17B5C-6268-4887-AC1D-B2A925A084F4}" destId="{8077298F-DCCB-4E46-88FA-20DF8088888B}" srcOrd="1" destOrd="0" presId="urn:microsoft.com/office/officeart/2005/8/layout/hierarchy4"/>
    <dgm:cxn modelId="{A17F974C-0AA6-4DAA-B04D-29273D3FF900}" type="presParOf" srcId="{6BF17B5C-6268-4887-AC1D-B2A925A084F4}" destId="{3D166266-C8B5-48ED-814C-3A79CD953E92}" srcOrd="2" destOrd="0" presId="urn:microsoft.com/office/officeart/2005/8/layout/hierarchy4"/>
    <dgm:cxn modelId="{E7CEA25C-F5D3-49AC-9F42-FAAFA17AFA23}" type="presParOf" srcId="{3D166266-C8B5-48ED-814C-3A79CD953E92}" destId="{9BEE25EC-86FA-47FD-99DD-981625723CBC}" srcOrd="0" destOrd="0" presId="urn:microsoft.com/office/officeart/2005/8/layout/hierarchy4"/>
    <dgm:cxn modelId="{FAAAAC5B-7386-42D6-8971-AE89D740D6B5}" type="presParOf" srcId="{9BEE25EC-86FA-47FD-99DD-981625723CBC}" destId="{D1058ECB-E63B-44F0-83BF-5030068E0DE6}" srcOrd="0" destOrd="0" presId="urn:microsoft.com/office/officeart/2005/8/layout/hierarchy4"/>
    <dgm:cxn modelId="{56A4E5E2-8B82-4BD9-8C6D-F0849239BFF6}" type="presParOf" srcId="{9BEE25EC-86FA-47FD-99DD-981625723CBC}" destId="{54FAD767-AA7B-4835-9DFF-D23FB1D050A9}" srcOrd="1" destOrd="0" presId="urn:microsoft.com/office/officeart/2005/8/layout/hierarchy4"/>
    <dgm:cxn modelId="{93BF531D-0B1F-40E3-8972-9C2A48B05537}" type="presParOf" srcId="{9BEE25EC-86FA-47FD-99DD-981625723CBC}" destId="{C9937A83-7061-4281-A641-FE025D11CD76}" srcOrd="2" destOrd="0" presId="urn:microsoft.com/office/officeart/2005/8/layout/hierarchy4"/>
    <dgm:cxn modelId="{0EF296EC-9F2C-43B8-9420-BF5FC6D0F6E7}" type="presParOf" srcId="{C9937A83-7061-4281-A641-FE025D11CD76}" destId="{0C9F371F-5DBE-4C58-99D7-D8C28BBA794B}" srcOrd="0" destOrd="0" presId="urn:microsoft.com/office/officeart/2005/8/layout/hierarchy4"/>
    <dgm:cxn modelId="{AD64EF3C-8A09-4D91-A87F-CD479E75325C}" type="presParOf" srcId="{0C9F371F-5DBE-4C58-99D7-D8C28BBA794B}" destId="{B914F96A-9E0D-4DA5-91C5-3A12087D9EE5}" srcOrd="0" destOrd="0" presId="urn:microsoft.com/office/officeart/2005/8/layout/hierarchy4"/>
    <dgm:cxn modelId="{CBFA2A00-D6F5-462C-99D4-DABE14B3B8EF}" type="presParOf" srcId="{0C9F371F-5DBE-4C58-99D7-D8C28BBA794B}" destId="{A564C277-949E-4C1F-B4EB-EEDBC93CC7EF}" srcOrd="1" destOrd="0" presId="urn:microsoft.com/office/officeart/2005/8/layout/hierarchy4"/>
    <dgm:cxn modelId="{D4D50FCD-EF5D-4F60-B605-C41E75C4AE7E}" type="presParOf" srcId="{3D166266-C8B5-48ED-814C-3A79CD953E92}" destId="{0D316B88-CD87-45BB-A0E6-058173D52E67}" srcOrd="1" destOrd="0" presId="urn:microsoft.com/office/officeart/2005/8/layout/hierarchy4"/>
    <dgm:cxn modelId="{E9067C14-8BF2-4709-AA6A-9BF4667081BD}" type="presParOf" srcId="{3D166266-C8B5-48ED-814C-3A79CD953E92}" destId="{7320D2DC-E695-47D7-B24D-C5E9E583B3DB}" srcOrd="2" destOrd="0" presId="urn:microsoft.com/office/officeart/2005/8/layout/hierarchy4"/>
    <dgm:cxn modelId="{34A2012E-7DC0-46BC-9749-FEA277D92E1E}" type="presParOf" srcId="{7320D2DC-E695-47D7-B24D-C5E9E583B3DB}" destId="{F2DD3F77-972D-4BED-B8FF-B921833528B2}" srcOrd="0" destOrd="0" presId="urn:microsoft.com/office/officeart/2005/8/layout/hierarchy4"/>
    <dgm:cxn modelId="{7D5C9B15-CFC0-49CB-9CF8-F2B9AB420CA9}" type="presParOf" srcId="{7320D2DC-E695-47D7-B24D-C5E9E583B3DB}" destId="{46A546AA-A0CE-4102-8728-3CA550875E6D}" srcOrd="1" destOrd="0" presId="urn:microsoft.com/office/officeart/2005/8/layout/hierarchy4"/>
    <dgm:cxn modelId="{D1412CAC-2F7A-466A-9143-A0468A281A2E}" type="presParOf" srcId="{7320D2DC-E695-47D7-B24D-C5E9E583B3DB}" destId="{66ACE442-7FD3-49CF-88AC-8CC5A975A9E1}" srcOrd="2" destOrd="0" presId="urn:microsoft.com/office/officeart/2005/8/layout/hierarchy4"/>
    <dgm:cxn modelId="{82998D94-9FB6-4B8A-B40D-AAFBB8384CDD}" type="presParOf" srcId="{66ACE442-7FD3-49CF-88AC-8CC5A975A9E1}" destId="{EF2ED7A4-7AB5-4B73-9AB2-AD8662BF0E64}" srcOrd="0" destOrd="0" presId="urn:microsoft.com/office/officeart/2005/8/layout/hierarchy4"/>
    <dgm:cxn modelId="{1369D22D-8DDB-4600-89AA-527F8D8D86E1}" type="presParOf" srcId="{EF2ED7A4-7AB5-4B73-9AB2-AD8662BF0E64}" destId="{DCAC5DE3-B7EA-4A46-8349-4CF5CB81EFA9}" srcOrd="0" destOrd="0" presId="urn:microsoft.com/office/officeart/2005/8/layout/hierarchy4"/>
    <dgm:cxn modelId="{2973BBED-402D-4CF0-89B0-84471DA90953}" type="presParOf" srcId="{EF2ED7A4-7AB5-4B73-9AB2-AD8662BF0E64}" destId="{5BA1BAEB-CF17-4A29-A786-CECC4336930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E7EC8A4-243D-4EF9-A96D-C72B406D22E0}" type="doc">
      <dgm:prSet loTypeId="urn:microsoft.com/office/officeart/2005/8/layout/hierarchy4" loCatId="list" qsTypeId="urn:microsoft.com/office/officeart/2005/8/quickstyle/simple3" qsCatId="simple" csTypeId="urn:microsoft.com/office/officeart/2005/8/colors/accent1_2" csCatId="accent1" phldr="1"/>
      <dgm:spPr/>
      <dgm:t>
        <a:bodyPr/>
        <a:lstStyle/>
        <a:p>
          <a:endParaRPr lang="ru-RU"/>
        </a:p>
      </dgm:t>
    </dgm:pt>
    <dgm:pt modelId="{D34E71FE-ED21-4495-8260-D19DD0735FBC}">
      <dgm:prSet custT="1"/>
      <dgm:spPr/>
      <dgm:t>
        <a:bodyPr/>
        <a:lstStyle/>
        <a:p>
          <a:pPr rtl="0"/>
          <a:r>
            <a:rPr lang="ru-RU" sz="1800" b="1" dirty="0" smtClean="0">
              <a:latin typeface="Times New Roman" pitchFamily="18" charset="0"/>
              <a:cs typeface="Times New Roman" pitchFamily="18" charset="0"/>
            </a:rPr>
            <a:t>Расходы на имущество, находящееся в чужом незаконном владении</a:t>
          </a:r>
          <a:endParaRPr lang="ru-RU" sz="1800" b="1" dirty="0">
            <a:latin typeface="Times New Roman" pitchFamily="18" charset="0"/>
            <a:cs typeface="Times New Roman" pitchFamily="18" charset="0"/>
          </a:endParaRPr>
        </a:p>
      </dgm:t>
    </dgm:pt>
    <dgm:pt modelId="{A1CC92E1-0FDD-4FB9-8E34-2185A8A6D317}" type="parTrans" cxnId="{196384DC-4140-4C5C-BAB7-BF09A818CC12}">
      <dgm:prSet/>
      <dgm:spPr/>
      <dgm:t>
        <a:bodyPr/>
        <a:lstStyle/>
        <a:p>
          <a:endParaRPr lang="ru-RU" sz="1600">
            <a:latin typeface="Times New Roman" pitchFamily="18" charset="0"/>
            <a:cs typeface="Times New Roman" pitchFamily="18" charset="0"/>
          </a:endParaRPr>
        </a:p>
      </dgm:t>
    </dgm:pt>
    <dgm:pt modelId="{91BB06A9-E2A7-4F71-84AD-B4695052BA36}" type="sibTrans" cxnId="{196384DC-4140-4C5C-BAB7-BF09A818CC12}">
      <dgm:prSet/>
      <dgm:spPr/>
      <dgm:t>
        <a:bodyPr/>
        <a:lstStyle/>
        <a:p>
          <a:endParaRPr lang="ru-RU" sz="1600">
            <a:latin typeface="Times New Roman" pitchFamily="18" charset="0"/>
            <a:cs typeface="Times New Roman" pitchFamily="18" charset="0"/>
          </a:endParaRPr>
        </a:p>
      </dgm:t>
    </dgm:pt>
    <dgm:pt modelId="{5B0E4361-D318-4FF7-B06A-4BDF6C2B9F3F}">
      <dgm:prSet custT="1"/>
      <dgm:spPr/>
      <dgm:t>
        <a:bodyPr/>
        <a:lstStyle/>
        <a:p>
          <a:pPr rtl="0"/>
          <a:r>
            <a:rPr lang="ru-RU" sz="1800" b="1" dirty="0" smtClean="0">
              <a:latin typeface="Times New Roman" pitchFamily="18" charset="0"/>
              <a:cs typeface="Times New Roman" pitchFamily="18" charset="0"/>
            </a:rPr>
            <a:t>Недобросовестный приобретатель</a:t>
          </a:r>
          <a:endParaRPr lang="ru-RU" sz="1800" b="1" dirty="0">
            <a:latin typeface="Times New Roman" pitchFamily="18" charset="0"/>
            <a:cs typeface="Times New Roman" pitchFamily="18" charset="0"/>
          </a:endParaRPr>
        </a:p>
      </dgm:t>
    </dgm:pt>
    <dgm:pt modelId="{E4304A21-08C2-4AE4-BEBE-91E0ABAA25A3}" type="parTrans" cxnId="{B2B29F93-2118-4448-98F3-C514CA5FC16E}">
      <dgm:prSet/>
      <dgm:spPr/>
      <dgm:t>
        <a:bodyPr/>
        <a:lstStyle/>
        <a:p>
          <a:endParaRPr lang="ru-RU" sz="1600">
            <a:latin typeface="Times New Roman" pitchFamily="18" charset="0"/>
            <a:cs typeface="Times New Roman" pitchFamily="18" charset="0"/>
          </a:endParaRPr>
        </a:p>
      </dgm:t>
    </dgm:pt>
    <dgm:pt modelId="{B3098BF8-B68C-4DBA-92CD-41CC5CF3954E}" type="sibTrans" cxnId="{B2B29F93-2118-4448-98F3-C514CA5FC16E}">
      <dgm:prSet/>
      <dgm:spPr/>
      <dgm:t>
        <a:bodyPr/>
        <a:lstStyle/>
        <a:p>
          <a:endParaRPr lang="ru-RU" sz="1600">
            <a:latin typeface="Times New Roman" pitchFamily="18" charset="0"/>
            <a:cs typeface="Times New Roman" pitchFamily="18" charset="0"/>
          </a:endParaRPr>
        </a:p>
      </dgm:t>
    </dgm:pt>
    <dgm:pt modelId="{22C2CA98-2229-440C-B7A4-2CAA2F4129F4}">
      <dgm:prSet custT="1"/>
      <dgm:spPr/>
      <dgm:t>
        <a:bodyPr/>
        <a:lstStyle/>
        <a:p>
          <a:pPr rtl="0"/>
          <a:r>
            <a:rPr lang="ru-RU" sz="1800" b="1" dirty="0" smtClean="0">
              <a:latin typeface="Times New Roman" pitchFamily="18" charset="0"/>
              <a:cs typeface="Times New Roman" pitchFamily="18" charset="0"/>
            </a:rPr>
            <a:t>Добросовестный приобретатель</a:t>
          </a:r>
          <a:endParaRPr lang="ru-RU" sz="1800" b="1" dirty="0">
            <a:latin typeface="Times New Roman" pitchFamily="18" charset="0"/>
            <a:cs typeface="Times New Roman" pitchFamily="18" charset="0"/>
          </a:endParaRPr>
        </a:p>
      </dgm:t>
    </dgm:pt>
    <dgm:pt modelId="{B72CE4F6-0EB1-4D9F-B116-E2603913650B}" type="parTrans" cxnId="{6FA68355-6B6B-4835-B00E-7A70E661E77E}">
      <dgm:prSet/>
      <dgm:spPr/>
      <dgm:t>
        <a:bodyPr/>
        <a:lstStyle/>
        <a:p>
          <a:endParaRPr lang="ru-RU" sz="1600">
            <a:latin typeface="Times New Roman" pitchFamily="18" charset="0"/>
            <a:cs typeface="Times New Roman" pitchFamily="18" charset="0"/>
          </a:endParaRPr>
        </a:p>
      </dgm:t>
    </dgm:pt>
    <dgm:pt modelId="{EAA27FDF-DEA7-4F93-8BE3-56257C3464DC}" type="sibTrans" cxnId="{6FA68355-6B6B-4835-B00E-7A70E661E77E}">
      <dgm:prSet/>
      <dgm:spPr/>
      <dgm:t>
        <a:bodyPr/>
        <a:lstStyle/>
        <a:p>
          <a:endParaRPr lang="ru-RU" sz="1600">
            <a:latin typeface="Times New Roman" pitchFamily="18" charset="0"/>
            <a:cs typeface="Times New Roman" pitchFamily="18" charset="0"/>
          </a:endParaRPr>
        </a:p>
      </dgm:t>
    </dgm:pt>
    <dgm:pt modelId="{A022A594-E4DE-44F7-8C9C-029B50B5E077}">
      <dgm:prSet custT="1"/>
      <dgm:spPr/>
      <dgm:t>
        <a:bodyPr/>
        <a:lstStyle/>
        <a:p>
          <a:pPr rtl="0"/>
          <a:r>
            <a:rPr lang="ru-RU" sz="1600" dirty="0" smtClean="0">
              <a:latin typeface="Times New Roman" pitchFamily="18" charset="0"/>
              <a:cs typeface="Times New Roman" pitchFamily="18" charset="0"/>
            </a:rPr>
            <a:t>требовать от собственника возмещения произведенных им необходимых затрат на имущество, которые это лицо произвело за все время владения</a:t>
          </a:r>
        </a:p>
        <a:p>
          <a:pPr rtl="0"/>
          <a:endParaRPr lang="ru-RU" sz="1600" dirty="0">
            <a:latin typeface="Times New Roman" pitchFamily="18" charset="0"/>
            <a:cs typeface="Times New Roman" pitchFamily="18" charset="0"/>
          </a:endParaRPr>
        </a:p>
      </dgm:t>
    </dgm:pt>
    <dgm:pt modelId="{ED5BADD2-1025-4E4D-AE7C-CC7B133A050C}" type="parTrans" cxnId="{D01D6F64-4E2E-4A2B-8C99-C9D4CE86EBB3}">
      <dgm:prSet/>
      <dgm:spPr/>
      <dgm:t>
        <a:bodyPr/>
        <a:lstStyle/>
        <a:p>
          <a:endParaRPr lang="ru-RU" sz="1600">
            <a:latin typeface="Times New Roman" pitchFamily="18" charset="0"/>
            <a:cs typeface="Times New Roman" pitchFamily="18" charset="0"/>
          </a:endParaRPr>
        </a:p>
      </dgm:t>
    </dgm:pt>
    <dgm:pt modelId="{24A89C47-A372-4A99-80D4-24B34D83E948}" type="sibTrans" cxnId="{D01D6F64-4E2E-4A2B-8C99-C9D4CE86EBB3}">
      <dgm:prSet/>
      <dgm:spPr/>
      <dgm:t>
        <a:bodyPr/>
        <a:lstStyle/>
        <a:p>
          <a:endParaRPr lang="ru-RU" sz="1600">
            <a:latin typeface="Times New Roman" pitchFamily="18" charset="0"/>
            <a:cs typeface="Times New Roman" pitchFamily="18" charset="0"/>
          </a:endParaRPr>
        </a:p>
      </dgm:t>
    </dgm:pt>
    <dgm:pt modelId="{93CB727E-78B2-40B3-B69E-38833224BBD0}">
      <dgm:prSet custT="1"/>
      <dgm:spPr/>
      <dgm:t>
        <a:bodyPr/>
        <a:lstStyle/>
        <a:p>
          <a:pPr rtl="0"/>
          <a:r>
            <a:rPr lang="ru-RU" sz="1600" dirty="0" smtClean="0">
              <a:latin typeface="Times New Roman" pitchFamily="18" charset="0"/>
              <a:cs typeface="Times New Roman" pitchFamily="18" charset="0"/>
            </a:rPr>
            <a:t>требовать от собственника возмещения произведенных им необходимых затрат на имущество, которые он произвел со времени, когда он узнал или должен был узнать о неправомерности владения</a:t>
          </a:r>
        </a:p>
        <a:p>
          <a:pPr rtl="0"/>
          <a:endParaRPr lang="ru-RU" sz="1600" dirty="0">
            <a:latin typeface="Times New Roman" pitchFamily="18" charset="0"/>
            <a:cs typeface="Times New Roman" pitchFamily="18" charset="0"/>
          </a:endParaRPr>
        </a:p>
      </dgm:t>
    </dgm:pt>
    <dgm:pt modelId="{FE92DBFB-F330-41CA-8544-1B9A7F6AF8DD}" type="parTrans" cxnId="{8129BA4B-BABF-4BC7-9A75-B1746B15A46B}">
      <dgm:prSet/>
      <dgm:spPr/>
      <dgm:t>
        <a:bodyPr/>
        <a:lstStyle/>
        <a:p>
          <a:endParaRPr lang="ru-RU" sz="1600">
            <a:latin typeface="Times New Roman" pitchFamily="18" charset="0"/>
            <a:cs typeface="Times New Roman" pitchFamily="18" charset="0"/>
          </a:endParaRPr>
        </a:p>
      </dgm:t>
    </dgm:pt>
    <dgm:pt modelId="{68E987E2-15DF-417F-A9BE-B3A9D4F4CCCD}" type="sibTrans" cxnId="{8129BA4B-BABF-4BC7-9A75-B1746B15A46B}">
      <dgm:prSet/>
      <dgm:spPr/>
      <dgm:t>
        <a:bodyPr/>
        <a:lstStyle/>
        <a:p>
          <a:endParaRPr lang="ru-RU" sz="1600">
            <a:latin typeface="Times New Roman" pitchFamily="18" charset="0"/>
            <a:cs typeface="Times New Roman" pitchFamily="18" charset="0"/>
          </a:endParaRPr>
        </a:p>
      </dgm:t>
    </dgm:pt>
    <dgm:pt modelId="{B831DCB1-4627-4B67-9E3B-4FC4FD78847B}" type="pres">
      <dgm:prSet presAssocID="{3E7EC8A4-243D-4EF9-A96D-C72B406D22E0}" presName="Name0" presStyleCnt="0">
        <dgm:presLayoutVars>
          <dgm:chPref val="1"/>
          <dgm:dir/>
          <dgm:animOne val="branch"/>
          <dgm:animLvl val="lvl"/>
          <dgm:resizeHandles/>
        </dgm:presLayoutVars>
      </dgm:prSet>
      <dgm:spPr/>
      <dgm:t>
        <a:bodyPr/>
        <a:lstStyle/>
        <a:p>
          <a:endParaRPr lang="ru-RU"/>
        </a:p>
      </dgm:t>
    </dgm:pt>
    <dgm:pt modelId="{6BF17B5C-6268-4887-AC1D-B2A925A084F4}" type="pres">
      <dgm:prSet presAssocID="{D34E71FE-ED21-4495-8260-D19DD0735FBC}" presName="vertOne" presStyleCnt="0"/>
      <dgm:spPr/>
    </dgm:pt>
    <dgm:pt modelId="{BCD52300-59DF-467F-B217-352ADE01D304}" type="pres">
      <dgm:prSet presAssocID="{D34E71FE-ED21-4495-8260-D19DD0735FBC}" presName="txOne" presStyleLbl="node0" presStyleIdx="0" presStyleCnt="1">
        <dgm:presLayoutVars>
          <dgm:chPref val="3"/>
        </dgm:presLayoutVars>
      </dgm:prSet>
      <dgm:spPr/>
      <dgm:t>
        <a:bodyPr/>
        <a:lstStyle/>
        <a:p>
          <a:endParaRPr lang="ru-RU"/>
        </a:p>
      </dgm:t>
    </dgm:pt>
    <dgm:pt modelId="{8077298F-DCCB-4E46-88FA-20DF8088888B}" type="pres">
      <dgm:prSet presAssocID="{D34E71FE-ED21-4495-8260-D19DD0735FBC}" presName="parTransOne" presStyleCnt="0"/>
      <dgm:spPr/>
    </dgm:pt>
    <dgm:pt modelId="{3D166266-C8B5-48ED-814C-3A79CD953E92}" type="pres">
      <dgm:prSet presAssocID="{D34E71FE-ED21-4495-8260-D19DD0735FBC}" presName="horzOne" presStyleCnt="0"/>
      <dgm:spPr/>
    </dgm:pt>
    <dgm:pt modelId="{9BEE25EC-86FA-47FD-99DD-981625723CBC}" type="pres">
      <dgm:prSet presAssocID="{5B0E4361-D318-4FF7-B06A-4BDF6C2B9F3F}" presName="vertTwo" presStyleCnt="0"/>
      <dgm:spPr/>
    </dgm:pt>
    <dgm:pt modelId="{D1058ECB-E63B-44F0-83BF-5030068E0DE6}" type="pres">
      <dgm:prSet presAssocID="{5B0E4361-D318-4FF7-B06A-4BDF6C2B9F3F}" presName="txTwo" presStyleLbl="node2" presStyleIdx="0" presStyleCnt="2">
        <dgm:presLayoutVars>
          <dgm:chPref val="3"/>
        </dgm:presLayoutVars>
      </dgm:prSet>
      <dgm:spPr/>
      <dgm:t>
        <a:bodyPr/>
        <a:lstStyle/>
        <a:p>
          <a:endParaRPr lang="ru-RU"/>
        </a:p>
      </dgm:t>
    </dgm:pt>
    <dgm:pt modelId="{54FAD767-AA7B-4835-9DFF-D23FB1D050A9}" type="pres">
      <dgm:prSet presAssocID="{5B0E4361-D318-4FF7-B06A-4BDF6C2B9F3F}" presName="parTransTwo" presStyleCnt="0"/>
      <dgm:spPr/>
    </dgm:pt>
    <dgm:pt modelId="{C9937A83-7061-4281-A641-FE025D11CD76}" type="pres">
      <dgm:prSet presAssocID="{5B0E4361-D318-4FF7-B06A-4BDF6C2B9F3F}" presName="horzTwo" presStyleCnt="0"/>
      <dgm:spPr/>
    </dgm:pt>
    <dgm:pt modelId="{0C9F371F-5DBE-4C58-99D7-D8C28BBA794B}" type="pres">
      <dgm:prSet presAssocID="{A022A594-E4DE-44F7-8C9C-029B50B5E077}" presName="vertThree" presStyleCnt="0"/>
      <dgm:spPr/>
    </dgm:pt>
    <dgm:pt modelId="{B914F96A-9E0D-4DA5-91C5-3A12087D9EE5}" type="pres">
      <dgm:prSet presAssocID="{A022A594-E4DE-44F7-8C9C-029B50B5E077}" presName="txThree" presStyleLbl="node3" presStyleIdx="0" presStyleCnt="2">
        <dgm:presLayoutVars>
          <dgm:chPref val="3"/>
        </dgm:presLayoutVars>
      </dgm:prSet>
      <dgm:spPr/>
      <dgm:t>
        <a:bodyPr/>
        <a:lstStyle/>
        <a:p>
          <a:endParaRPr lang="ru-RU"/>
        </a:p>
      </dgm:t>
    </dgm:pt>
    <dgm:pt modelId="{A564C277-949E-4C1F-B4EB-EEDBC93CC7EF}" type="pres">
      <dgm:prSet presAssocID="{A022A594-E4DE-44F7-8C9C-029B50B5E077}" presName="horzThree" presStyleCnt="0"/>
      <dgm:spPr/>
    </dgm:pt>
    <dgm:pt modelId="{0D316B88-CD87-45BB-A0E6-058173D52E67}" type="pres">
      <dgm:prSet presAssocID="{B3098BF8-B68C-4DBA-92CD-41CC5CF3954E}" presName="sibSpaceTwo" presStyleCnt="0"/>
      <dgm:spPr/>
    </dgm:pt>
    <dgm:pt modelId="{7320D2DC-E695-47D7-B24D-C5E9E583B3DB}" type="pres">
      <dgm:prSet presAssocID="{22C2CA98-2229-440C-B7A4-2CAA2F4129F4}" presName="vertTwo" presStyleCnt="0"/>
      <dgm:spPr/>
    </dgm:pt>
    <dgm:pt modelId="{F2DD3F77-972D-4BED-B8FF-B921833528B2}" type="pres">
      <dgm:prSet presAssocID="{22C2CA98-2229-440C-B7A4-2CAA2F4129F4}" presName="txTwo" presStyleLbl="node2" presStyleIdx="1" presStyleCnt="2">
        <dgm:presLayoutVars>
          <dgm:chPref val="3"/>
        </dgm:presLayoutVars>
      </dgm:prSet>
      <dgm:spPr/>
      <dgm:t>
        <a:bodyPr/>
        <a:lstStyle/>
        <a:p>
          <a:endParaRPr lang="ru-RU"/>
        </a:p>
      </dgm:t>
    </dgm:pt>
    <dgm:pt modelId="{46A546AA-A0CE-4102-8728-3CA550875E6D}" type="pres">
      <dgm:prSet presAssocID="{22C2CA98-2229-440C-B7A4-2CAA2F4129F4}" presName="parTransTwo" presStyleCnt="0"/>
      <dgm:spPr/>
    </dgm:pt>
    <dgm:pt modelId="{66ACE442-7FD3-49CF-88AC-8CC5A975A9E1}" type="pres">
      <dgm:prSet presAssocID="{22C2CA98-2229-440C-B7A4-2CAA2F4129F4}" presName="horzTwo" presStyleCnt="0"/>
      <dgm:spPr/>
    </dgm:pt>
    <dgm:pt modelId="{EF2ED7A4-7AB5-4B73-9AB2-AD8662BF0E64}" type="pres">
      <dgm:prSet presAssocID="{93CB727E-78B2-40B3-B69E-38833224BBD0}" presName="vertThree" presStyleCnt="0"/>
      <dgm:spPr/>
    </dgm:pt>
    <dgm:pt modelId="{DCAC5DE3-B7EA-4A46-8349-4CF5CB81EFA9}" type="pres">
      <dgm:prSet presAssocID="{93CB727E-78B2-40B3-B69E-38833224BBD0}" presName="txThree" presStyleLbl="node3" presStyleIdx="1" presStyleCnt="2">
        <dgm:presLayoutVars>
          <dgm:chPref val="3"/>
        </dgm:presLayoutVars>
      </dgm:prSet>
      <dgm:spPr/>
      <dgm:t>
        <a:bodyPr/>
        <a:lstStyle/>
        <a:p>
          <a:endParaRPr lang="ru-RU"/>
        </a:p>
      </dgm:t>
    </dgm:pt>
    <dgm:pt modelId="{5BA1BAEB-CF17-4A29-A786-CECC43369301}" type="pres">
      <dgm:prSet presAssocID="{93CB727E-78B2-40B3-B69E-38833224BBD0}" presName="horzThree" presStyleCnt="0"/>
      <dgm:spPr/>
    </dgm:pt>
  </dgm:ptLst>
  <dgm:cxnLst>
    <dgm:cxn modelId="{8129BA4B-BABF-4BC7-9A75-B1746B15A46B}" srcId="{22C2CA98-2229-440C-B7A4-2CAA2F4129F4}" destId="{93CB727E-78B2-40B3-B69E-38833224BBD0}" srcOrd="0" destOrd="0" parTransId="{FE92DBFB-F330-41CA-8544-1B9A7F6AF8DD}" sibTransId="{68E987E2-15DF-417F-A9BE-B3A9D4F4CCCD}"/>
    <dgm:cxn modelId="{196384DC-4140-4C5C-BAB7-BF09A818CC12}" srcId="{3E7EC8A4-243D-4EF9-A96D-C72B406D22E0}" destId="{D34E71FE-ED21-4495-8260-D19DD0735FBC}" srcOrd="0" destOrd="0" parTransId="{A1CC92E1-0FDD-4FB9-8E34-2185A8A6D317}" sibTransId="{91BB06A9-E2A7-4F71-84AD-B4695052BA36}"/>
    <dgm:cxn modelId="{6FA68355-6B6B-4835-B00E-7A70E661E77E}" srcId="{D34E71FE-ED21-4495-8260-D19DD0735FBC}" destId="{22C2CA98-2229-440C-B7A4-2CAA2F4129F4}" srcOrd="1" destOrd="0" parTransId="{B72CE4F6-0EB1-4D9F-B116-E2603913650B}" sibTransId="{EAA27FDF-DEA7-4F93-8BE3-56257C3464DC}"/>
    <dgm:cxn modelId="{D01D6F64-4E2E-4A2B-8C99-C9D4CE86EBB3}" srcId="{5B0E4361-D318-4FF7-B06A-4BDF6C2B9F3F}" destId="{A022A594-E4DE-44F7-8C9C-029B50B5E077}" srcOrd="0" destOrd="0" parTransId="{ED5BADD2-1025-4E4D-AE7C-CC7B133A050C}" sibTransId="{24A89C47-A372-4A99-80D4-24B34D83E948}"/>
    <dgm:cxn modelId="{29A32B51-D164-407A-9F4E-610517D195E1}" type="presOf" srcId="{22C2CA98-2229-440C-B7A4-2CAA2F4129F4}" destId="{F2DD3F77-972D-4BED-B8FF-B921833528B2}" srcOrd="0" destOrd="0" presId="urn:microsoft.com/office/officeart/2005/8/layout/hierarchy4"/>
    <dgm:cxn modelId="{F5BC2C50-CF00-4D83-BEE9-FA1C2C5090B0}" type="presOf" srcId="{3E7EC8A4-243D-4EF9-A96D-C72B406D22E0}" destId="{B831DCB1-4627-4B67-9E3B-4FC4FD78847B}" srcOrd="0" destOrd="0" presId="urn:microsoft.com/office/officeart/2005/8/layout/hierarchy4"/>
    <dgm:cxn modelId="{B2B29F93-2118-4448-98F3-C514CA5FC16E}" srcId="{D34E71FE-ED21-4495-8260-D19DD0735FBC}" destId="{5B0E4361-D318-4FF7-B06A-4BDF6C2B9F3F}" srcOrd="0" destOrd="0" parTransId="{E4304A21-08C2-4AE4-BEBE-91E0ABAA25A3}" sibTransId="{B3098BF8-B68C-4DBA-92CD-41CC5CF3954E}"/>
    <dgm:cxn modelId="{CF1E1CFA-E674-4FDD-A04D-99CD709F6A3C}" type="presOf" srcId="{A022A594-E4DE-44F7-8C9C-029B50B5E077}" destId="{B914F96A-9E0D-4DA5-91C5-3A12087D9EE5}" srcOrd="0" destOrd="0" presId="urn:microsoft.com/office/officeart/2005/8/layout/hierarchy4"/>
    <dgm:cxn modelId="{44F16F56-FC4B-4854-A90F-5F9DA7435F29}" type="presOf" srcId="{D34E71FE-ED21-4495-8260-D19DD0735FBC}" destId="{BCD52300-59DF-467F-B217-352ADE01D304}" srcOrd="0" destOrd="0" presId="urn:microsoft.com/office/officeart/2005/8/layout/hierarchy4"/>
    <dgm:cxn modelId="{FFF7E349-0A8F-4725-B804-D5C57E60217F}" type="presOf" srcId="{5B0E4361-D318-4FF7-B06A-4BDF6C2B9F3F}" destId="{D1058ECB-E63B-44F0-83BF-5030068E0DE6}" srcOrd="0" destOrd="0" presId="urn:microsoft.com/office/officeart/2005/8/layout/hierarchy4"/>
    <dgm:cxn modelId="{344F1B9E-4ED5-47A4-B24B-79818B0D4523}" type="presOf" srcId="{93CB727E-78B2-40B3-B69E-38833224BBD0}" destId="{DCAC5DE3-B7EA-4A46-8349-4CF5CB81EFA9}" srcOrd="0" destOrd="0" presId="urn:microsoft.com/office/officeart/2005/8/layout/hierarchy4"/>
    <dgm:cxn modelId="{814982BE-6AB1-4F72-9E22-CAC985ABA285}" type="presParOf" srcId="{B831DCB1-4627-4B67-9E3B-4FC4FD78847B}" destId="{6BF17B5C-6268-4887-AC1D-B2A925A084F4}" srcOrd="0" destOrd="0" presId="urn:microsoft.com/office/officeart/2005/8/layout/hierarchy4"/>
    <dgm:cxn modelId="{91B50EED-9EF4-4F8F-B07E-D68338C8EC3E}" type="presParOf" srcId="{6BF17B5C-6268-4887-AC1D-B2A925A084F4}" destId="{BCD52300-59DF-467F-B217-352ADE01D304}" srcOrd="0" destOrd="0" presId="urn:microsoft.com/office/officeart/2005/8/layout/hierarchy4"/>
    <dgm:cxn modelId="{F0A37824-7CBF-42D1-88CA-308AB97E1AF6}" type="presParOf" srcId="{6BF17B5C-6268-4887-AC1D-B2A925A084F4}" destId="{8077298F-DCCB-4E46-88FA-20DF8088888B}" srcOrd="1" destOrd="0" presId="urn:microsoft.com/office/officeart/2005/8/layout/hierarchy4"/>
    <dgm:cxn modelId="{CD4E8207-A360-4544-9E9D-2B15516A7290}" type="presParOf" srcId="{6BF17B5C-6268-4887-AC1D-B2A925A084F4}" destId="{3D166266-C8B5-48ED-814C-3A79CD953E92}" srcOrd="2" destOrd="0" presId="urn:microsoft.com/office/officeart/2005/8/layout/hierarchy4"/>
    <dgm:cxn modelId="{7633073A-3727-4D1E-89B3-4C6CB640DBE6}" type="presParOf" srcId="{3D166266-C8B5-48ED-814C-3A79CD953E92}" destId="{9BEE25EC-86FA-47FD-99DD-981625723CBC}" srcOrd="0" destOrd="0" presId="urn:microsoft.com/office/officeart/2005/8/layout/hierarchy4"/>
    <dgm:cxn modelId="{2022FB8C-5BC1-4191-8310-7F32BE4C85FE}" type="presParOf" srcId="{9BEE25EC-86FA-47FD-99DD-981625723CBC}" destId="{D1058ECB-E63B-44F0-83BF-5030068E0DE6}" srcOrd="0" destOrd="0" presId="urn:microsoft.com/office/officeart/2005/8/layout/hierarchy4"/>
    <dgm:cxn modelId="{E6F38931-1760-4D2C-A8BA-05ECAA47B7FD}" type="presParOf" srcId="{9BEE25EC-86FA-47FD-99DD-981625723CBC}" destId="{54FAD767-AA7B-4835-9DFF-D23FB1D050A9}" srcOrd="1" destOrd="0" presId="urn:microsoft.com/office/officeart/2005/8/layout/hierarchy4"/>
    <dgm:cxn modelId="{17D7CB1C-78A2-4B43-881E-F3F27B578A68}" type="presParOf" srcId="{9BEE25EC-86FA-47FD-99DD-981625723CBC}" destId="{C9937A83-7061-4281-A641-FE025D11CD76}" srcOrd="2" destOrd="0" presId="urn:microsoft.com/office/officeart/2005/8/layout/hierarchy4"/>
    <dgm:cxn modelId="{D9D1C701-9921-4791-B285-2C94B8EDCF58}" type="presParOf" srcId="{C9937A83-7061-4281-A641-FE025D11CD76}" destId="{0C9F371F-5DBE-4C58-99D7-D8C28BBA794B}" srcOrd="0" destOrd="0" presId="urn:microsoft.com/office/officeart/2005/8/layout/hierarchy4"/>
    <dgm:cxn modelId="{F87DAF99-3772-4EAA-8037-F389619F5326}" type="presParOf" srcId="{0C9F371F-5DBE-4C58-99D7-D8C28BBA794B}" destId="{B914F96A-9E0D-4DA5-91C5-3A12087D9EE5}" srcOrd="0" destOrd="0" presId="urn:microsoft.com/office/officeart/2005/8/layout/hierarchy4"/>
    <dgm:cxn modelId="{266400CE-FE81-434D-B035-3489EB9F1941}" type="presParOf" srcId="{0C9F371F-5DBE-4C58-99D7-D8C28BBA794B}" destId="{A564C277-949E-4C1F-B4EB-EEDBC93CC7EF}" srcOrd="1" destOrd="0" presId="urn:microsoft.com/office/officeart/2005/8/layout/hierarchy4"/>
    <dgm:cxn modelId="{4F336046-AD5F-4BB6-BEA0-0384C92A9B5C}" type="presParOf" srcId="{3D166266-C8B5-48ED-814C-3A79CD953E92}" destId="{0D316B88-CD87-45BB-A0E6-058173D52E67}" srcOrd="1" destOrd="0" presId="urn:microsoft.com/office/officeart/2005/8/layout/hierarchy4"/>
    <dgm:cxn modelId="{8A73A7B7-9D43-4E1F-B267-B50F33FEE708}" type="presParOf" srcId="{3D166266-C8B5-48ED-814C-3A79CD953E92}" destId="{7320D2DC-E695-47D7-B24D-C5E9E583B3DB}" srcOrd="2" destOrd="0" presId="urn:microsoft.com/office/officeart/2005/8/layout/hierarchy4"/>
    <dgm:cxn modelId="{BA7FA0A2-45E9-4967-9322-A955C72849F7}" type="presParOf" srcId="{7320D2DC-E695-47D7-B24D-C5E9E583B3DB}" destId="{F2DD3F77-972D-4BED-B8FF-B921833528B2}" srcOrd="0" destOrd="0" presId="urn:microsoft.com/office/officeart/2005/8/layout/hierarchy4"/>
    <dgm:cxn modelId="{A0855F34-8346-4C67-B48B-8B9BFB810E7C}" type="presParOf" srcId="{7320D2DC-E695-47D7-B24D-C5E9E583B3DB}" destId="{46A546AA-A0CE-4102-8728-3CA550875E6D}" srcOrd="1" destOrd="0" presId="urn:microsoft.com/office/officeart/2005/8/layout/hierarchy4"/>
    <dgm:cxn modelId="{3F77041A-EBE0-43D0-965A-8CB2C86932F8}" type="presParOf" srcId="{7320D2DC-E695-47D7-B24D-C5E9E583B3DB}" destId="{66ACE442-7FD3-49CF-88AC-8CC5A975A9E1}" srcOrd="2" destOrd="0" presId="urn:microsoft.com/office/officeart/2005/8/layout/hierarchy4"/>
    <dgm:cxn modelId="{27F64DEA-C6A4-4711-B921-025851570E54}" type="presParOf" srcId="{66ACE442-7FD3-49CF-88AC-8CC5A975A9E1}" destId="{EF2ED7A4-7AB5-4B73-9AB2-AD8662BF0E64}" srcOrd="0" destOrd="0" presId="urn:microsoft.com/office/officeart/2005/8/layout/hierarchy4"/>
    <dgm:cxn modelId="{A4CB5130-5D8B-48A4-97CC-E39E8DDB4930}" type="presParOf" srcId="{EF2ED7A4-7AB5-4B73-9AB2-AD8662BF0E64}" destId="{DCAC5DE3-B7EA-4A46-8349-4CF5CB81EFA9}" srcOrd="0" destOrd="0" presId="urn:microsoft.com/office/officeart/2005/8/layout/hierarchy4"/>
    <dgm:cxn modelId="{1889E806-4948-4493-A686-377AD66EFBB9}" type="presParOf" srcId="{EF2ED7A4-7AB5-4B73-9AB2-AD8662BF0E64}" destId="{5BA1BAEB-CF17-4A29-A786-CECC43369301}"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E7EC8A4-243D-4EF9-A96D-C72B406D22E0}" type="doc">
      <dgm:prSet loTypeId="urn:microsoft.com/office/officeart/2005/8/layout/hierarchy4" loCatId="list" qsTypeId="urn:microsoft.com/office/officeart/2005/8/quickstyle/simple3" qsCatId="simple" csTypeId="urn:microsoft.com/office/officeart/2005/8/colors/accent1_2" csCatId="accent1" phldr="1"/>
      <dgm:spPr/>
      <dgm:t>
        <a:bodyPr/>
        <a:lstStyle/>
        <a:p>
          <a:endParaRPr lang="ru-RU"/>
        </a:p>
      </dgm:t>
    </dgm:pt>
    <dgm:pt modelId="{D34E71FE-ED21-4495-8260-D19DD0735FBC}">
      <dgm:prSet custT="1"/>
      <dgm:spPr/>
      <dgm:t>
        <a:bodyPr/>
        <a:lstStyle/>
        <a:p>
          <a:pPr rtl="0"/>
          <a:r>
            <a:rPr lang="ru-RU" sz="1800" b="1" dirty="0" smtClean="0">
              <a:latin typeface="Times New Roman" pitchFamily="18" charset="0"/>
              <a:cs typeface="Times New Roman" pitchFamily="18" charset="0"/>
            </a:rPr>
            <a:t>Улучшения имущества, находящегося в чужом незаконном владении</a:t>
          </a:r>
          <a:endParaRPr lang="ru-RU" sz="1800" b="1" dirty="0">
            <a:latin typeface="Times New Roman" pitchFamily="18" charset="0"/>
            <a:cs typeface="Times New Roman" pitchFamily="18" charset="0"/>
          </a:endParaRPr>
        </a:p>
      </dgm:t>
    </dgm:pt>
    <dgm:pt modelId="{A1CC92E1-0FDD-4FB9-8E34-2185A8A6D317}" type="parTrans" cxnId="{196384DC-4140-4C5C-BAB7-BF09A818CC12}">
      <dgm:prSet/>
      <dgm:spPr/>
      <dgm:t>
        <a:bodyPr/>
        <a:lstStyle/>
        <a:p>
          <a:endParaRPr lang="ru-RU" sz="1600">
            <a:latin typeface="Times New Roman" pitchFamily="18" charset="0"/>
            <a:cs typeface="Times New Roman" pitchFamily="18" charset="0"/>
          </a:endParaRPr>
        </a:p>
      </dgm:t>
    </dgm:pt>
    <dgm:pt modelId="{91BB06A9-E2A7-4F71-84AD-B4695052BA36}" type="sibTrans" cxnId="{196384DC-4140-4C5C-BAB7-BF09A818CC12}">
      <dgm:prSet/>
      <dgm:spPr/>
      <dgm:t>
        <a:bodyPr/>
        <a:lstStyle/>
        <a:p>
          <a:endParaRPr lang="ru-RU" sz="1600">
            <a:latin typeface="Times New Roman" pitchFamily="18" charset="0"/>
            <a:cs typeface="Times New Roman" pitchFamily="18" charset="0"/>
          </a:endParaRPr>
        </a:p>
      </dgm:t>
    </dgm:pt>
    <dgm:pt modelId="{5B0E4361-D318-4FF7-B06A-4BDF6C2B9F3F}">
      <dgm:prSet custT="1"/>
      <dgm:spPr/>
      <dgm:t>
        <a:bodyPr/>
        <a:lstStyle/>
        <a:p>
          <a:pPr rtl="0"/>
          <a:r>
            <a:rPr lang="ru-RU" sz="1800" b="1" dirty="0" smtClean="0">
              <a:latin typeface="Times New Roman" pitchFamily="18" charset="0"/>
              <a:cs typeface="Times New Roman" pitchFamily="18" charset="0"/>
            </a:rPr>
            <a:t>Недобросовестный приобретатель</a:t>
          </a:r>
          <a:endParaRPr lang="ru-RU" sz="1800" b="1" dirty="0">
            <a:latin typeface="Times New Roman" pitchFamily="18" charset="0"/>
            <a:cs typeface="Times New Roman" pitchFamily="18" charset="0"/>
          </a:endParaRPr>
        </a:p>
      </dgm:t>
    </dgm:pt>
    <dgm:pt modelId="{E4304A21-08C2-4AE4-BEBE-91E0ABAA25A3}" type="parTrans" cxnId="{B2B29F93-2118-4448-98F3-C514CA5FC16E}">
      <dgm:prSet/>
      <dgm:spPr/>
      <dgm:t>
        <a:bodyPr/>
        <a:lstStyle/>
        <a:p>
          <a:endParaRPr lang="ru-RU" sz="1600">
            <a:latin typeface="Times New Roman" pitchFamily="18" charset="0"/>
            <a:cs typeface="Times New Roman" pitchFamily="18" charset="0"/>
          </a:endParaRPr>
        </a:p>
      </dgm:t>
    </dgm:pt>
    <dgm:pt modelId="{B3098BF8-B68C-4DBA-92CD-41CC5CF3954E}" type="sibTrans" cxnId="{B2B29F93-2118-4448-98F3-C514CA5FC16E}">
      <dgm:prSet/>
      <dgm:spPr/>
      <dgm:t>
        <a:bodyPr/>
        <a:lstStyle/>
        <a:p>
          <a:endParaRPr lang="ru-RU" sz="1600">
            <a:latin typeface="Times New Roman" pitchFamily="18" charset="0"/>
            <a:cs typeface="Times New Roman" pitchFamily="18" charset="0"/>
          </a:endParaRPr>
        </a:p>
      </dgm:t>
    </dgm:pt>
    <dgm:pt modelId="{22C2CA98-2229-440C-B7A4-2CAA2F4129F4}">
      <dgm:prSet custT="1"/>
      <dgm:spPr/>
      <dgm:t>
        <a:bodyPr/>
        <a:lstStyle/>
        <a:p>
          <a:pPr rtl="0"/>
          <a:r>
            <a:rPr lang="ru-RU" sz="1800" b="1" dirty="0" smtClean="0">
              <a:latin typeface="Times New Roman" pitchFamily="18" charset="0"/>
              <a:cs typeface="Times New Roman" pitchFamily="18" charset="0"/>
            </a:rPr>
            <a:t>Добросовестный приобретатель</a:t>
          </a:r>
          <a:endParaRPr lang="ru-RU" sz="1800" b="1" dirty="0">
            <a:latin typeface="Times New Roman" pitchFamily="18" charset="0"/>
            <a:cs typeface="Times New Roman" pitchFamily="18" charset="0"/>
          </a:endParaRPr>
        </a:p>
      </dgm:t>
    </dgm:pt>
    <dgm:pt modelId="{B72CE4F6-0EB1-4D9F-B116-E2603913650B}" type="parTrans" cxnId="{6FA68355-6B6B-4835-B00E-7A70E661E77E}">
      <dgm:prSet/>
      <dgm:spPr/>
      <dgm:t>
        <a:bodyPr/>
        <a:lstStyle/>
        <a:p>
          <a:endParaRPr lang="ru-RU" sz="1600">
            <a:latin typeface="Times New Roman" pitchFamily="18" charset="0"/>
            <a:cs typeface="Times New Roman" pitchFamily="18" charset="0"/>
          </a:endParaRPr>
        </a:p>
      </dgm:t>
    </dgm:pt>
    <dgm:pt modelId="{EAA27FDF-DEA7-4F93-8BE3-56257C3464DC}" type="sibTrans" cxnId="{6FA68355-6B6B-4835-B00E-7A70E661E77E}">
      <dgm:prSet/>
      <dgm:spPr/>
      <dgm:t>
        <a:bodyPr/>
        <a:lstStyle/>
        <a:p>
          <a:endParaRPr lang="ru-RU" sz="1600">
            <a:latin typeface="Times New Roman" pitchFamily="18" charset="0"/>
            <a:cs typeface="Times New Roman" pitchFamily="18" charset="0"/>
          </a:endParaRPr>
        </a:p>
      </dgm:t>
    </dgm:pt>
    <dgm:pt modelId="{A022A594-E4DE-44F7-8C9C-029B50B5E077}">
      <dgm:prSet custT="1"/>
      <dgm:spPr/>
      <dgm:t>
        <a:bodyPr/>
        <a:lstStyle/>
        <a:p>
          <a:pPr rtl="0"/>
          <a:r>
            <a:rPr lang="ru-RU" sz="1600" dirty="0" smtClean="0">
              <a:latin typeface="Times New Roman" pitchFamily="18" charset="0"/>
              <a:cs typeface="Times New Roman" pitchFamily="18" charset="0"/>
            </a:rPr>
            <a:t>Не имеет право на произведенные улучшения имущества</a:t>
          </a:r>
        </a:p>
        <a:p>
          <a:pPr rtl="0"/>
          <a:endParaRPr lang="ru-RU" sz="1600" dirty="0">
            <a:latin typeface="Times New Roman" pitchFamily="18" charset="0"/>
            <a:cs typeface="Times New Roman" pitchFamily="18" charset="0"/>
          </a:endParaRPr>
        </a:p>
      </dgm:t>
    </dgm:pt>
    <dgm:pt modelId="{ED5BADD2-1025-4E4D-AE7C-CC7B133A050C}" type="parTrans" cxnId="{D01D6F64-4E2E-4A2B-8C99-C9D4CE86EBB3}">
      <dgm:prSet/>
      <dgm:spPr/>
      <dgm:t>
        <a:bodyPr/>
        <a:lstStyle/>
        <a:p>
          <a:endParaRPr lang="ru-RU" sz="1600">
            <a:latin typeface="Times New Roman" pitchFamily="18" charset="0"/>
            <a:cs typeface="Times New Roman" pitchFamily="18" charset="0"/>
          </a:endParaRPr>
        </a:p>
      </dgm:t>
    </dgm:pt>
    <dgm:pt modelId="{24A89C47-A372-4A99-80D4-24B34D83E948}" type="sibTrans" cxnId="{D01D6F64-4E2E-4A2B-8C99-C9D4CE86EBB3}">
      <dgm:prSet/>
      <dgm:spPr/>
      <dgm:t>
        <a:bodyPr/>
        <a:lstStyle/>
        <a:p>
          <a:endParaRPr lang="ru-RU" sz="1600">
            <a:latin typeface="Times New Roman" pitchFamily="18" charset="0"/>
            <a:cs typeface="Times New Roman" pitchFamily="18" charset="0"/>
          </a:endParaRPr>
        </a:p>
      </dgm:t>
    </dgm:pt>
    <dgm:pt modelId="{93CB727E-78B2-40B3-B69E-38833224BBD0}">
      <dgm:prSet custT="1"/>
      <dgm:spPr/>
      <dgm:t>
        <a:bodyPr/>
        <a:lstStyle/>
        <a:p>
          <a:pPr rtl="0"/>
          <a:r>
            <a:rPr lang="ru-RU" sz="1600" dirty="0" smtClean="0">
              <a:latin typeface="Times New Roman" pitchFamily="18" charset="0"/>
              <a:cs typeface="Times New Roman" pitchFamily="18" charset="0"/>
            </a:rPr>
            <a:t>Отделимые улучшения вправе оставить себе</a:t>
          </a:r>
        </a:p>
      </dgm:t>
    </dgm:pt>
    <dgm:pt modelId="{FE92DBFB-F330-41CA-8544-1B9A7F6AF8DD}" type="parTrans" cxnId="{8129BA4B-BABF-4BC7-9A75-B1746B15A46B}">
      <dgm:prSet/>
      <dgm:spPr/>
      <dgm:t>
        <a:bodyPr/>
        <a:lstStyle/>
        <a:p>
          <a:endParaRPr lang="ru-RU" sz="1600">
            <a:latin typeface="Times New Roman" pitchFamily="18" charset="0"/>
            <a:cs typeface="Times New Roman" pitchFamily="18" charset="0"/>
          </a:endParaRPr>
        </a:p>
      </dgm:t>
    </dgm:pt>
    <dgm:pt modelId="{68E987E2-15DF-417F-A9BE-B3A9D4F4CCCD}" type="sibTrans" cxnId="{8129BA4B-BABF-4BC7-9A75-B1746B15A46B}">
      <dgm:prSet/>
      <dgm:spPr/>
      <dgm:t>
        <a:bodyPr/>
        <a:lstStyle/>
        <a:p>
          <a:endParaRPr lang="ru-RU" sz="1600">
            <a:latin typeface="Times New Roman" pitchFamily="18" charset="0"/>
            <a:cs typeface="Times New Roman" pitchFamily="18" charset="0"/>
          </a:endParaRPr>
        </a:p>
      </dgm:t>
    </dgm:pt>
    <dgm:pt modelId="{9446203A-8CD9-4D72-B7EA-AACF28CF3472}">
      <dgm:prSet custT="1"/>
      <dgm:spPr/>
      <dgm:t>
        <a:bodyPr/>
        <a:lstStyle/>
        <a:p>
          <a:pPr rtl="0"/>
          <a:r>
            <a:rPr lang="ru-RU" sz="1600" dirty="0" smtClean="0">
              <a:latin typeface="Times New Roman" pitchFamily="18" charset="0"/>
              <a:cs typeface="Times New Roman" pitchFamily="18" charset="0"/>
            </a:rPr>
            <a:t>Неотделимые улучшения не вправе оставить себе, но имеет право требовать возмещения произведенных на улучшение затрат, но не свыше размера увеличения стоимости имущества.</a:t>
          </a:r>
        </a:p>
        <a:p>
          <a:pPr rtl="0"/>
          <a:endParaRPr lang="ru-RU" sz="1600" dirty="0" smtClean="0">
            <a:latin typeface="Times New Roman" pitchFamily="18" charset="0"/>
            <a:cs typeface="Times New Roman" pitchFamily="18" charset="0"/>
          </a:endParaRPr>
        </a:p>
        <a:p>
          <a:pPr rtl="0"/>
          <a:endParaRPr lang="ru-RU" sz="1600" dirty="0">
            <a:latin typeface="Times New Roman" pitchFamily="18" charset="0"/>
            <a:cs typeface="Times New Roman" pitchFamily="18" charset="0"/>
          </a:endParaRPr>
        </a:p>
      </dgm:t>
    </dgm:pt>
    <dgm:pt modelId="{39873945-1665-4C09-B1D8-1C94A6E13597}" type="parTrans" cxnId="{1A737C81-5040-45A4-9064-E996867C0D6B}">
      <dgm:prSet/>
      <dgm:spPr/>
    </dgm:pt>
    <dgm:pt modelId="{34311BDA-A3A4-4F3D-990E-F8BBC0CBEC2E}" type="sibTrans" cxnId="{1A737C81-5040-45A4-9064-E996867C0D6B}">
      <dgm:prSet/>
      <dgm:spPr/>
    </dgm:pt>
    <dgm:pt modelId="{B831DCB1-4627-4B67-9E3B-4FC4FD78847B}" type="pres">
      <dgm:prSet presAssocID="{3E7EC8A4-243D-4EF9-A96D-C72B406D22E0}" presName="Name0" presStyleCnt="0">
        <dgm:presLayoutVars>
          <dgm:chPref val="1"/>
          <dgm:dir/>
          <dgm:animOne val="branch"/>
          <dgm:animLvl val="lvl"/>
          <dgm:resizeHandles/>
        </dgm:presLayoutVars>
      </dgm:prSet>
      <dgm:spPr/>
      <dgm:t>
        <a:bodyPr/>
        <a:lstStyle/>
        <a:p>
          <a:endParaRPr lang="ru-RU"/>
        </a:p>
      </dgm:t>
    </dgm:pt>
    <dgm:pt modelId="{6BF17B5C-6268-4887-AC1D-B2A925A084F4}" type="pres">
      <dgm:prSet presAssocID="{D34E71FE-ED21-4495-8260-D19DD0735FBC}" presName="vertOne" presStyleCnt="0"/>
      <dgm:spPr/>
    </dgm:pt>
    <dgm:pt modelId="{BCD52300-59DF-467F-B217-352ADE01D304}" type="pres">
      <dgm:prSet presAssocID="{D34E71FE-ED21-4495-8260-D19DD0735FBC}" presName="txOne" presStyleLbl="node0" presStyleIdx="0" presStyleCnt="1" custScaleY="55310">
        <dgm:presLayoutVars>
          <dgm:chPref val="3"/>
        </dgm:presLayoutVars>
      </dgm:prSet>
      <dgm:spPr/>
      <dgm:t>
        <a:bodyPr/>
        <a:lstStyle/>
        <a:p>
          <a:endParaRPr lang="ru-RU"/>
        </a:p>
      </dgm:t>
    </dgm:pt>
    <dgm:pt modelId="{8077298F-DCCB-4E46-88FA-20DF8088888B}" type="pres">
      <dgm:prSet presAssocID="{D34E71FE-ED21-4495-8260-D19DD0735FBC}" presName="parTransOne" presStyleCnt="0"/>
      <dgm:spPr/>
    </dgm:pt>
    <dgm:pt modelId="{3D166266-C8B5-48ED-814C-3A79CD953E92}" type="pres">
      <dgm:prSet presAssocID="{D34E71FE-ED21-4495-8260-D19DD0735FBC}" presName="horzOne" presStyleCnt="0"/>
      <dgm:spPr/>
    </dgm:pt>
    <dgm:pt modelId="{9BEE25EC-86FA-47FD-99DD-981625723CBC}" type="pres">
      <dgm:prSet presAssocID="{5B0E4361-D318-4FF7-B06A-4BDF6C2B9F3F}" presName="vertTwo" presStyleCnt="0"/>
      <dgm:spPr/>
    </dgm:pt>
    <dgm:pt modelId="{D1058ECB-E63B-44F0-83BF-5030068E0DE6}" type="pres">
      <dgm:prSet presAssocID="{5B0E4361-D318-4FF7-B06A-4BDF6C2B9F3F}" presName="txTwo" presStyleLbl="node2" presStyleIdx="0" presStyleCnt="2" custScaleY="53051">
        <dgm:presLayoutVars>
          <dgm:chPref val="3"/>
        </dgm:presLayoutVars>
      </dgm:prSet>
      <dgm:spPr/>
      <dgm:t>
        <a:bodyPr/>
        <a:lstStyle/>
        <a:p>
          <a:endParaRPr lang="ru-RU"/>
        </a:p>
      </dgm:t>
    </dgm:pt>
    <dgm:pt modelId="{54FAD767-AA7B-4835-9DFF-D23FB1D050A9}" type="pres">
      <dgm:prSet presAssocID="{5B0E4361-D318-4FF7-B06A-4BDF6C2B9F3F}" presName="parTransTwo" presStyleCnt="0"/>
      <dgm:spPr/>
    </dgm:pt>
    <dgm:pt modelId="{C9937A83-7061-4281-A641-FE025D11CD76}" type="pres">
      <dgm:prSet presAssocID="{5B0E4361-D318-4FF7-B06A-4BDF6C2B9F3F}" presName="horzTwo" presStyleCnt="0"/>
      <dgm:spPr/>
    </dgm:pt>
    <dgm:pt modelId="{0C9F371F-5DBE-4C58-99D7-D8C28BBA794B}" type="pres">
      <dgm:prSet presAssocID="{A022A594-E4DE-44F7-8C9C-029B50B5E077}" presName="vertThree" presStyleCnt="0"/>
      <dgm:spPr/>
    </dgm:pt>
    <dgm:pt modelId="{B914F96A-9E0D-4DA5-91C5-3A12087D9EE5}" type="pres">
      <dgm:prSet presAssocID="{A022A594-E4DE-44F7-8C9C-029B50B5E077}" presName="txThree" presStyleLbl="node3" presStyleIdx="0" presStyleCnt="3">
        <dgm:presLayoutVars>
          <dgm:chPref val="3"/>
        </dgm:presLayoutVars>
      </dgm:prSet>
      <dgm:spPr/>
      <dgm:t>
        <a:bodyPr/>
        <a:lstStyle/>
        <a:p>
          <a:endParaRPr lang="ru-RU"/>
        </a:p>
      </dgm:t>
    </dgm:pt>
    <dgm:pt modelId="{A564C277-949E-4C1F-B4EB-EEDBC93CC7EF}" type="pres">
      <dgm:prSet presAssocID="{A022A594-E4DE-44F7-8C9C-029B50B5E077}" presName="horzThree" presStyleCnt="0"/>
      <dgm:spPr/>
    </dgm:pt>
    <dgm:pt modelId="{0D316B88-CD87-45BB-A0E6-058173D52E67}" type="pres">
      <dgm:prSet presAssocID="{B3098BF8-B68C-4DBA-92CD-41CC5CF3954E}" presName="sibSpaceTwo" presStyleCnt="0"/>
      <dgm:spPr/>
    </dgm:pt>
    <dgm:pt modelId="{7320D2DC-E695-47D7-B24D-C5E9E583B3DB}" type="pres">
      <dgm:prSet presAssocID="{22C2CA98-2229-440C-B7A4-2CAA2F4129F4}" presName="vertTwo" presStyleCnt="0"/>
      <dgm:spPr/>
    </dgm:pt>
    <dgm:pt modelId="{F2DD3F77-972D-4BED-B8FF-B921833528B2}" type="pres">
      <dgm:prSet presAssocID="{22C2CA98-2229-440C-B7A4-2CAA2F4129F4}" presName="txTwo" presStyleLbl="node2" presStyleIdx="1" presStyleCnt="2" custScaleY="44286">
        <dgm:presLayoutVars>
          <dgm:chPref val="3"/>
        </dgm:presLayoutVars>
      </dgm:prSet>
      <dgm:spPr/>
      <dgm:t>
        <a:bodyPr/>
        <a:lstStyle/>
        <a:p>
          <a:endParaRPr lang="ru-RU"/>
        </a:p>
      </dgm:t>
    </dgm:pt>
    <dgm:pt modelId="{46A546AA-A0CE-4102-8728-3CA550875E6D}" type="pres">
      <dgm:prSet presAssocID="{22C2CA98-2229-440C-B7A4-2CAA2F4129F4}" presName="parTransTwo" presStyleCnt="0"/>
      <dgm:spPr/>
    </dgm:pt>
    <dgm:pt modelId="{66ACE442-7FD3-49CF-88AC-8CC5A975A9E1}" type="pres">
      <dgm:prSet presAssocID="{22C2CA98-2229-440C-B7A4-2CAA2F4129F4}" presName="horzTwo" presStyleCnt="0"/>
      <dgm:spPr/>
    </dgm:pt>
    <dgm:pt modelId="{EF2ED7A4-7AB5-4B73-9AB2-AD8662BF0E64}" type="pres">
      <dgm:prSet presAssocID="{93CB727E-78B2-40B3-B69E-38833224BBD0}" presName="vertThree" presStyleCnt="0"/>
      <dgm:spPr/>
    </dgm:pt>
    <dgm:pt modelId="{DCAC5DE3-B7EA-4A46-8349-4CF5CB81EFA9}" type="pres">
      <dgm:prSet presAssocID="{93CB727E-78B2-40B3-B69E-38833224BBD0}" presName="txThree" presStyleLbl="node3" presStyleIdx="1" presStyleCnt="3">
        <dgm:presLayoutVars>
          <dgm:chPref val="3"/>
        </dgm:presLayoutVars>
      </dgm:prSet>
      <dgm:spPr/>
      <dgm:t>
        <a:bodyPr/>
        <a:lstStyle/>
        <a:p>
          <a:endParaRPr lang="ru-RU"/>
        </a:p>
      </dgm:t>
    </dgm:pt>
    <dgm:pt modelId="{5BA1BAEB-CF17-4A29-A786-CECC43369301}" type="pres">
      <dgm:prSet presAssocID="{93CB727E-78B2-40B3-B69E-38833224BBD0}" presName="horzThree" presStyleCnt="0"/>
      <dgm:spPr/>
    </dgm:pt>
    <dgm:pt modelId="{6B0C3806-A551-4385-84D0-9539A61683B1}" type="pres">
      <dgm:prSet presAssocID="{68E987E2-15DF-417F-A9BE-B3A9D4F4CCCD}" presName="sibSpaceThree" presStyleCnt="0"/>
      <dgm:spPr/>
    </dgm:pt>
    <dgm:pt modelId="{933A2EE1-BB27-42D5-B45C-4B62C59E55CC}" type="pres">
      <dgm:prSet presAssocID="{9446203A-8CD9-4D72-B7EA-AACF28CF3472}" presName="vertThree" presStyleCnt="0"/>
      <dgm:spPr/>
    </dgm:pt>
    <dgm:pt modelId="{8B39B77F-38E1-4070-8AD8-C50D81A52890}" type="pres">
      <dgm:prSet presAssocID="{9446203A-8CD9-4D72-B7EA-AACF28CF3472}" presName="txThree" presStyleLbl="node3" presStyleIdx="2" presStyleCnt="3" custScaleY="143478">
        <dgm:presLayoutVars>
          <dgm:chPref val="3"/>
        </dgm:presLayoutVars>
      </dgm:prSet>
      <dgm:spPr/>
      <dgm:t>
        <a:bodyPr/>
        <a:lstStyle/>
        <a:p>
          <a:endParaRPr lang="ru-RU"/>
        </a:p>
      </dgm:t>
    </dgm:pt>
    <dgm:pt modelId="{063189E0-8D11-4049-A5D4-043690C672D0}" type="pres">
      <dgm:prSet presAssocID="{9446203A-8CD9-4D72-B7EA-AACF28CF3472}" presName="horzThree" presStyleCnt="0"/>
      <dgm:spPr/>
    </dgm:pt>
  </dgm:ptLst>
  <dgm:cxnLst>
    <dgm:cxn modelId="{83BE7E1A-9EF6-4190-8203-6EF5003ED043}" type="presOf" srcId="{5B0E4361-D318-4FF7-B06A-4BDF6C2B9F3F}" destId="{D1058ECB-E63B-44F0-83BF-5030068E0DE6}" srcOrd="0" destOrd="0" presId="urn:microsoft.com/office/officeart/2005/8/layout/hierarchy4"/>
    <dgm:cxn modelId="{1A737C81-5040-45A4-9064-E996867C0D6B}" srcId="{22C2CA98-2229-440C-B7A4-2CAA2F4129F4}" destId="{9446203A-8CD9-4D72-B7EA-AACF28CF3472}" srcOrd="1" destOrd="0" parTransId="{39873945-1665-4C09-B1D8-1C94A6E13597}" sibTransId="{34311BDA-A3A4-4F3D-990E-F8BBC0CBEC2E}"/>
    <dgm:cxn modelId="{B48D5E25-521C-4BBE-A06B-1EDCD37EBAA2}" type="presOf" srcId="{3E7EC8A4-243D-4EF9-A96D-C72B406D22E0}" destId="{B831DCB1-4627-4B67-9E3B-4FC4FD78847B}" srcOrd="0" destOrd="0" presId="urn:microsoft.com/office/officeart/2005/8/layout/hierarchy4"/>
    <dgm:cxn modelId="{D01D6F64-4E2E-4A2B-8C99-C9D4CE86EBB3}" srcId="{5B0E4361-D318-4FF7-B06A-4BDF6C2B9F3F}" destId="{A022A594-E4DE-44F7-8C9C-029B50B5E077}" srcOrd="0" destOrd="0" parTransId="{ED5BADD2-1025-4E4D-AE7C-CC7B133A050C}" sibTransId="{24A89C47-A372-4A99-80D4-24B34D83E948}"/>
    <dgm:cxn modelId="{E1FDB0F7-156C-4885-8B27-E3E53886FE2F}" type="presOf" srcId="{22C2CA98-2229-440C-B7A4-2CAA2F4129F4}" destId="{F2DD3F77-972D-4BED-B8FF-B921833528B2}" srcOrd="0" destOrd="0" presId="urn:microsoft.com/office/officeart/2005/8/layout/hierarchy4"/>
    <dgm:cxn modelId="{AB489EA3-CAA6-4A9A-8F46-5D34F7FEDB2F}" type="presOf" srcId="{D34E71FE-ED21-4495-8260-D19DD0735FBC}" destId="{BCD52300-59DF-467F-B217-352ADE01D304}" srcOrd="0" destOrd="0" presId="urn:microsoft.com/office/officeart/2005/8/layout/hierarchy4"/>
    <dgm:cxn modelId="{A5550CA1-AF8D-4F10-86C1-16EF13EFC11E}" type="presOf" srcId="{A022A594-E4DE-44F7-8C9C-029B50B5E077}" destId="{B914F96A-9E0D-4DA5-91C5-3A12087D9EE5}" srcOrd="0" destOrd="0" presId="urn:microsoft.com/office/officeart/2005/8/layout/hierarchy4"/>
    <dgm:cxn modelId="{B2B29F93-2118-4448-98F3-C514CA5FC16E}" srcId="{D34E71FE-ED21-4495-8260-D19DD0735FBC}" destId="{5B0E4361-D318-4FF7-B06A-4BDF6C2B9F3F}" srcOrd="0" destOrd="0" parTransId="{E4304A21-08C2-4AE4-BEBE-91E0ABAA25A3}" sibTransId="{B3098BF8-B68C-4DBA-92CD-41CC5CF3954E}"/>
    <dgm:cxn modelId="{196384DC-4140-4C5C-BAB7-BF09A818CC12}" srcId="{3E7EC8A4-243D-4EF9-A96D-C72B406D22E0}" destId="{D34E71FE-ED21-4495-8260-D19DD0735FBC}" srcOrd="0" destOrd="0" parTransId="{A1CC92E1-0FDD-4FB9-8E34-2185A8A6D317}" sibTransId="{91BB06A9-E2A7-4F71-84AD-B4695052BA36}"/>
    <dgm:cxn modelId="{17DB6BC0-71BC-4258-A606-FBE65569E34F}" type="presOf" srcId="{93CB727E-78B2-40B3-B69E-38833224BBD0}" destId="{DCAC5DE3-B7EA-4A46-8349-4CF5CB81EFA9}" srcOrd="0" destOrd="0" presId="urn:microsoft.com/office/officeart/2005/8/layout/hierarchy4"/>
    <dgm:cxn modelId="{6FA68355-6B6B-4835-B00E-7A70E661E77E}" srcId="{D34E71FE-ED21-4495-8260-D19DD0735FBC}" destId="{22C2CA98-2229-440C-B7A4-2CAA2F4129F4}" srcOrd="1" destOrd="0" parTransId="{B72CE4F6-0EB1-4D9F-B116-E2603913650B}" sibTransId="{EAA27FDF-DEA7-4F93-8BE3-56257C3464DC}"/>
    <dgm:cxn modelId="{6B21E407-2208-41B6-B4BB-F57E50649F0E}" type="presOf" srcId="{9446203A-8CD9-4D72-B7EA-AACF28CF3472}" destId="{8B39B77F-38E1-4070-8AD8-C50D81A52890}" srcOrd="0" destOrd="0" presId="urn:microsoft.com/office/officeart/2005/8/layout/hierarchy4"/>
    <dgm:cxn modelId="{8129BA4B-BABF-4BC7-9A75-B1746B15A46B}" srcId="{22C2CA98-2229-440C-B7A4-2CAA2F4129F4}" destId="{93CB727E-78B2-40B3-B69E-38833224BBD0}" srcOrd="0" destOrd="0" parTransId="{FE92DBFB-F330-41CA-8544-1B9A7F6AF8DD}" sibTransId="{68E987E2-15DF-417F-A9BE-B3A9D4F4CCCD}"/>
    <dgm:cxn modelId="{BCB0DE0B-3138-4B2F-8662-FEE98114B4EC}" type="presParOf" srcId="{B831DCB1-4627-4B67-9E3B-4FC4FD78847B}" destId="{6BF17B5C-6268-4887-AC1D-B2A925A084F4}" srcOrd="0" destOrd="0" presId="urn:microsoft.com/office/officeart/2005/8/layout/hierarchy4"/>
    <dgm:cxn modelId="{761A394F-B334-4037-A77E-AA3F75BBF7D5}" type="presParOf" srcId="{6BF17B5C-6268-4887-AC1D-B2A925A084F4}" destId="{BCD52300-59DF-467F-B217-352ADE01D304}" srcOrd="0" destOrd="0" presId="urn:microsoft.com/office/officeart/2005/8/layout/hierarchy4"/>
    <dgm:cxn modelId="{D4641445-787A-4638-AE9A-32802312C982}" type="presParOf" srcId="{6BF17B5C-6268-4887-AC1D-B2A925A084F4}" destId="{8077298F-DCCB-4E46-88FA-20DF8088888B}" srcOrd="1" destOrd="0" presId="urn:microsoft.com/office/officeart/2005/8/layout/hierarchy4"/>
    <dgm:cxn modelId="{FF22C7E1-47EC-4F19-B0FD-1ACA692489E8}" type="presParOf" srcId="{6BF17B5C-6268-4887-AC1D-B2A925A084F4}" destId="{3D166266-C8B5-48ED-814C-3A79CD953E92}" srcOrd="2" destOrd="0" presId="urn:microsoft.com/office/officeart/2005/8/layout/hierarchy4"/>
    <dgm:cxn modelId="{CB82AFB7-8725-4D2F-BE93-7734085439CB}" type="presParOf" srcId="{3D166266-C8B5-48ED-814C-3A79CD953E92}" destId="{9BEE25EC-86FA-47FD-99DD-981625723CBC}" srcOrd="0" destOrd="0" presId="urn:microsoft.com/office/officeart/2005/8/layout/hierarchy4"/>
    <dgm:cxn modelId="{2D5436B4-B0B1-490D-AEDF-5DA18F9FA772}" type="presParOf" srcId="{9BEE25EC-86FA-47FD-99DD-981625723CBC}" destId="{D1058ECB-E63B-44F0-83BF-5030068E0DE6}" srcOrd="0" destOrd="0" presId="urn:microsoft.com/office/officeart/2005/8/layout/hierarchy4"/>
    <dgm:cxn modelId="{03009996-57D8-4BB5-8987-0FC5A575F7AD}" type="presParOf" srcId="{9BEE25EC-86FA-47FD-99DD-981625723CBC}" destId="{54FAD767-AA7B-4835-9DFF-D23FB1D050A9}" srcOrd="1" destOrd="0" presId="urn:microsoft.com/office/officeart/2005/8/layout/hierarchy4"/>
    <dgm:cxn modelId="{7105C535-3ECA-4F8D-A173-38DC8A2FA574}" type="presParOf" srcId="{9BEE25EC-86FA-47FD-99DD-981625723CBC}" destId="{C9937A83-7061-4281-A641-FE025D11CD76}" srcOrd="2" destOrd="0" presId="urn:microsoft.com/office/officeart/2005/8/layout/hierarchy4"/>
    <dgm:cxn modelId="{285E6F88-5DAD-46CB-9622-B3FE684D8EF7}" type="presParOf" srcId="{C9937A83-7061-4281-A641-FE025D11CD76}" destId="{0C9F371F-5DBE-4C58-99D7-D8C28BBA794B}" srcOrd="0" destOrd="0" presId="urn:microsoft.com/office/officeart/2005/8/layout/hierarchy4"/>
    <dgm:cxn modelId="{ECDA11DE-C5C8-463A-8510-66A3C1CBBA53}" type="presParOf" srcId="{0C9F371F-5DBE-4C58-99D7-D8C28BBA794B}" destId="{B914F96A-9E0D-4DA5-91C5-3A12087D9EE5}" srcOrd="0" destOrd="0" presId="urn:microsoft.com/office/officeart/2005/8/layout/hierarchy4"/>
    <dgm:cxn modelId="{E4B9C9FF-8FC8-46E8-83DE-4A7959A0BF4B}" type="presParOf" srcId="{0C9F371F-5DBE-4C58-99D7-D8C28BBA794B}" destId="{A564C277-949E-4C1F-B4EB-EEDBC93CC7EF}" srcOrd="1" destOrd="0" presId="urn:microsoft.com/office/officeart/2005/8/layout/hierarchy4"/>
    <dgm:cxn modelId="{1C5137D3-33EA-436B-B6E6-D88ACE03E8E7}" type="presParOf" srcId="{3D166266-C8B5-48ED-814C-3A79CD953E92}" destId="{0D316B88-CD87-45BB-A0E6-058173D52E67}" srcOrd="1" destOrd="0" presId="urn:microsoft.com/office/officeart/2005/8/layout/hierarchy4"/>
    <dgm:cxn modelId="{008213F7-EAA9-4D95-B364-A67A396085AC}" type="presParOf" srcId="{3D166266-C8B5-48ED-814C-3A79CD953E92}" destId="{7320D2DC-E695-47D7-B24D-C5E9E583B3DB}" srcOrd="2" destOrd="0" presId="urn:microsoft.com/office/officeart/2005/8/layout/hierarchy4"/>
    <dgm:cxn modelId="{A906B866-8F36-4FDF-98D2-09DA7BADC5A4}" type="presParOf" srcId="{7320D2DC-E695-47D7-B24D-C5E9E583B3DB}" destId="{F2DD3F77-972D-4BED-B8FF-B921833528B2}" srcOrd="0" destOrd="0" presId="urn:microsoft.com/office/officeart/2005/8/layout/hierarchy4"/>
    <dgm:cxn modelId="{47F05C82-9859-4BB4-8CA2-BB70AA109FAE}" type="presParOf" srcId="{7320D2DC-E695-47D7-B24D-C5E9E583B3DB}" destId="{46A546AA-A0CE-4102-8728-3CA550875E6D}" srcOrd="1" destOrd="0" presId="urn:microsoft.com/office/officeart/2005/8/layout/hierarchy4"/>
    <dgm:cxn modelId="{D7F6C277-B1E6-4DCE-A52C-B78406DBBFA7}" type="presParOf" srcId="{7320D2DC-E695-47D7-B24D-C5E9E583B3DB}" destId="{66ACE442-7FD3-49CF-88AC-8CC5A975A9E1}" srcOrd="2" destOrd="0" presId="urn:microsoft.com/office/officeart/2005/8/layout/hierarchy4"/>
    <dgm:cxn modelId="{86FE7F1A-8DDC-4A46-ACF6-DE7FCD58C2FB}" type="presParOf" srcId="{66ACE442-7FD3-49CF-88AC-8CC5A975A9E1}" destId="{EF2ED7A4-7AB5-4B73-9AB2-AD8662BF0E64}" srcOrd="0" destOrd="0" presId="urn:microsoft.com/office/officeart/2005/8/layout/hierarchy4"/>
    <dgm:cxn modelId="{F834386C-2941-4F3E-AD45-94E653BDFA6B}" type="presParOf" srcId="{EF2ED7A4-7AB5-4B73-9AB2-AD8662BF0E64}" destId="{DCAC5DE3-B7EA-4A46-8349-4CF5CB81EFA9}" srcOrd="0" destOrd="0" presId="urn:microsoft.com/office/officeart/2005/8/layout/hierarchy4"/>
    <dgm:cxn modelId="{E1F7A8EE-07D6-40AF-9C38-6DFEF251E1A3}" type="presParOf" srcId="{EF2ED7A4-7AB5-4B73-9AB2-AD8662BF0E64}" destId="{5BA1BAEB-CF17-4A29-A786-CECC43369301}" srcOrd="1" destOrd="0" presId="urn:microsoft.com/office/officeart/2005/8/layout/hierarchy4"/>
    <dgm:cxn modelId="{B4951BD5-30A5-4F2E-A443-00A13A353C8E}" type="presParOf" srcId="{66ACE442-7FD3-49CF-88AC-8CC5A975A9E1}" destId="{6B0C3806-A551-4385-84D0-9539A61683B1}" srcOrd="1" destOrd="0" presId="urn:microsoft.com/office/officeart/2005/8/layout/hierarchy4"/>
    <dgm:cxn modelId="{0A0015D6-9347-4EC7-97E5-9C40535BA803}" type="presParOf" srcId="{66ACE442-7FD3-49CF-88AC-8CC5A975A9E1}" destId="{933A2EE1-BB27-42D5-B45C-4B62C59E55CC}" srcOrd="2" destOrd="0" presId="urn:microsoft.com/office/officeart/2005/8/layout/hierarchy4"/>
    <dgm:cxn modelId="{4E37489E-E158-486B-BBAC-C185BA631F77}" type="presParOf" srcId="{933A2EE1-BB27-42D5-B45C-4B62C59E55CC}" destId="{8B39B77F-38E1-4070-8AD8-C50D81A52890}" srcOrd="0" destOrd="0" presId="urn:microsoft.com/office/officeart/2005/8/layout/hierarchy4"/>
    <dgm:cxn modelId="{447BC141-666A-49A1-9CD8-36784971B64A}" type="presParOf" srcId="{933A2EE1-BB27-42D5-B45C-4B62C59E55CC}" destId="{063189E0-8D11-4049-A5D4-043690C672D0}"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9B4BD8-52F5-4B9C-8C97-26FB9A7CF9CE}"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28B6687C-060F-407C-8487-AB4B3343AAB2}">
      <dgm:prSet/>
      <dgm:spPr/>
      <dgm:t>
        <a:bodyPr/>
        <a:lstStyle/>
        <a:p>
          <a:pPr algn="ctr" rtl="0"/>
          <a:r>
            <a:rPr lang="ru-RU" dirty="0" smtClean="0"/>
            <a:t>Способы, которые применимы не только судом, но и государственными органами, наделенными полномочиями по защите гражданских прав в административном порядке </a:t>
          </a:r>
          <a:endParaRPr lang="ru-RU" dirty="0"/>
        </a:p>
      </dgm:t>
    </dgm:pt>
    <dgm:pt modelId="{8D6182CC-854D-4A57-9E68-65FA99005A0B}" type="parTrans" cxnId="{3935193D-29AC-447C-A341-EF16118C9560}">
      <dgm:prSet/>
      <dgm:spPr/>
      <dgm:t>
        <a:bodyPr/>
        <a:lstStyle/>
        <a:p>
          <a:endParaRPr lang="ru-RU"/>
        </a:p>
      </dgm:t>
    </dgm:pt>
    <dgm:pt modelId="{42F2B64E-F9CF-4263-AFF6-D257A5FBD88D}" type="sibTrans" cxnId="{3935193D-29AC-447C-A341-EF16118C9560}">
      <dgm:prSet/>
      <dgm:spPr/>
      <dgm:t>
        <a:bodyPr/>
        <a:lstStyle/>
        <a:p>
          <a:endParaRPr lang="ru-RU"/>
        </a:p>
      </dgm:t>
    </dgm:pt>
    <dgm:pt modelId="{9DA453CB-2F71-4922-BF04-BE3616C94028}">
      <dgm:prSet/>
      <dgm:spPr/>
      <dgm:t>
        <a:bodyPr/>
        <a:lstStyle/>
        <a:p>
          <a:pPr rtl="0"/>
          <a:r>
            <a:rPr lang="ru-RU" dirty="0" smtClean="0"/>
            <a:t>пресечение действий, нарушающих право</a:t>
          </a:r>
          <a:endParaRPr lang="ru-RU" dirty="0"/>
        </a:p>
      </dgm:t>
    </dgm:pt>
    <dgm:pt modelId="{F3EE2974-9070-4AFC-B393-F22EA0FC6096}" type="parTrans" cxnId="{0E737B5A-EFDF-492B-AA17-3CD4118CD1D1}">
      <dgm:prSet/>
      <dgm:spPr/>
      <dgm:t>
        <a:bodyPr/>
        <a:lstStyle/>
        <a:p>
          <a:endParaRPr lang="ru-RU"/>
        </a:p>
      </dgm:t>
    </dgm:pt>
    <dgm:pt modelId="{50286B8E-87F1-4E09-8BB6-BE9E7D7446B3}" type="sibTrans" cxnId="{0E737B5A-EFDF-492B-AA17-3CD4118CD1D1}">
      <dgm:prSet/>
      <dgm:spPr/>
      <dgm:t>
        <a:bodyPr/>
        <a:lstStyle/>
        <a:p>
          <a:endParaRPr lang="ru-RU"/>
        </a:p>
      </dgm:t>
    </dgm:pt>
    <dgm:pt modelId="{0F1DBD24-F469-4439-B01F-35540D5A93D6}">
      <dgm:prSet/>
      <dgm:spPr/>
      <dgm:t>
        <a:bodyPr/>
        <a:lstStyle/>
        <a:p>
          <a:pPr rtl="0"/>
          <a:r>
            <a:rPr lang="ru-RU" dirty="0" smtClean="0"/>
            <a:t>восстановление положения, существовавшего до нарушения</a:t>
          </a:r>
          <a:endParaRPr lang="ru-RU" dirty="0"/>
        </a:p>
      </dgm:t>
    </dgm:pt>
    <dgm:pt modelId="{FEC6EC53-A8A2-4FBA-A63F-72582641C8C1}" type="parTrans" cxnId="{B11E8EA4-5719-40D3-A40F-5A1CBA8E78F3}">
      <dgm:prSet/>
      <dgm:spPr/>
      <dgm:t>
        <a:bodyPr/>
        <a:lstStyle/>
        <a:p>
          <a:endParaRPr lang="ru-RU"/>
        </a:p>
      </dgm:t>
    </dgm:pt>
    <dgm:pt modelId="{0686A21E-06EB-457A-B860-833C9D1318DB}" type="sibTrans" cxnId="{B11E8EA4-5719-40D3-A40F-5A1CBA8E78F3}">
      <dgm:prSet/>
      <dgm:spPr/>
      <dgm:t>
        <a:bodyPr/>
        <a:lstStyle/>
        <a:p>
          <a:endParaRPr lang="ru-RU"/>
        </a:p>
      </dgm:t>
    </dgm:pt>
    <dgm:pt modelId="{104784CE-C2FB-43A3-AA46-8A8585946F0E}" type="pres">
      <dgm:prSet presAssocID="{229B4BD8-52F5-4B9C-8C97-26FB9A7CF9CE}" presName="linear" presStyleCnt="0">
        <dgm:presLayoutVars>
          <dgm:animLvl val="lvl"/>
          <dgm:resizeHandles val="exact"/>
        </dgm:presLayoutVars>
      </dgm:prSet>
      <dgm:spPr/>
      <dgm:t>
        <a:bodyPr/>
        <a:lstStyle/>
        <a:p>
          <a:endParaRPr lang="ru-RU"/>
        </a:p>
      </dgm:t>
    </dgm:pt>
    <dgm:pt modelId="{BCD2DF18-085F-4821-B205-5AE52F108C69}" type="pres">
      <dgm:prSet presAssocID="{28B6687C-060F-407C-8487-AB4B3343AAB2}" presName="parentText" presStyleLbl="node1" presStyleIdx="0" presStyleCnt="1">
        <dgm:presLayoutVars>
          <dgm:chMax val="0"/>
          <dgm:bulletEnabled val="1"/>
        </dgm:presLayoutVars>
      </dgm:prSet>
      <dgm:spPr/>
      <dgm:t>
        <a:bodyPr/>
        <a:lstStyle/>
        <a:p>
          <a:endParaRPr lang="ru-RU"/>
        </a:p>
      </dgm:t>
    </dgm:pt>
    <dgm:pt modelId="{3BD98C23-B998-4620-9418-18CE9A29747A}" type="pres">
      <dgm:prSet presAssocID="{28B6687C-060F-407C-8487-AB4B3343AAB2}" presName="childText" presStyleLbl="revTx" presStyleIdx="0" presStyleCnt="1" custScaleY="182401">
        <dgm:presLayoutVars>
          <dgm:bulletEnabled val="1"/>
        </dgm:presLayoutVars>
      </dgm:prSet>
      <dgm:spPr/>
      <dgm:t>
        <a:bodyPr/>
        <a:lstStyle/>
        <a:p>
          <a:endParaRPr lang="ru-RU"/>
        </a:p>
      </dgm:t>
    </dgm:pt>
  </dgm:ptLst>
  <dgm:cxnLst>
    <dgm:cxn modelId="{0E737B5A-EFDF-492B-AA17-3CD4118CD1D1}" srcId="{28B6687C-060F-407C-8487-AB4B3343AAB2}" destId="{9DA453CB-2F71-4922-BF04-BE3616C94028}" srcOrd="0" destOrd="0" parTransId="{F3EE2974-9070-4AFC-B393-F22EA0FC6096}" sibTransId="{50286B8E-87F1-4E09-8BB6-BE9E7D7446B3}"/>
    <dgm:cxn modelId="{ADC62012-7550-4734-9BA1-2A9AF8761E06}" type="presOf" srcId="{0F1DBD24-F469-4439-B01F-35540D5A93D6}" destId="{3BD98C23-B998-4620-9418-18CE9A29747A}" srcOrd="0" destOrd="1" presId="urn:microsoft.com/office/officeart/2005/8/layout/vList2"/>
    <dgm:cxn modelId="{8301DAC2-06C6-426D-917B-72791D6B81CC}" type="presOf" srcId="{229B4BD8-52F5-4B9C-8C97-26FB9A7CF9CE}" destId="{104784CE-C2FB-43A3-AA46-8A8585946F0E}" srcOrd="0" destOrd="0" presId="urn:microsoft.com/office/officeart/2005/8/layout/vList2"/>
    <dgm:cxn modelId="{3935193D-29AC-447C-A341-EF16118C9560}" srcId="{229B4BD8-52F5-4B9C-8C97-26FB9A7CF9CE}" destId="{28B6687C-060F-407C-8487-AB4B3343AAB2}" srcOrd="0" destOrd="0" parTransId="{8D6182CC-854D-4A57-9E68-65FA99005A0B}" sibTransId="{42F2B64E-F9CF-4263-AFF6-D257A5FBD88D}"/>
    <dgm:cxn modelId="{B11E8EA4-5719-40D3-A40F-5A1CBA8E78F3}" srcId="{28B6687C-060F-407C-8487-AB4B3343AAB2}" destId="{0F1DBD24-F469-4439-B01F-35540D5A93D6}" srcOrd="1" destOrd="0" parTransId="{FEC6EC53-A8A2-4FBA-A63F-72582641C8C1}" sibTransId="{0686A21E-06EB-457A-B860-833C9D1318DB}"/>
    <dgm:cxn modelId="{6F7EFAE8-DA4D-4539-B45F-39667BD6775F}" type="presOf" srcId="{9DA453CB-2F71-4922-BF04-BE3616C94028}" destId="{3BD98C23-B998-4620-9418-18CE9A29747A}" srcOrd="0" destOrd="0" presId="urn:microsoft.com/office/officeart/2005/8/layout/vList2"/>
    <dgm:cxn modelId="{66ABDB95-34A4-457A-8713-0A39A66750E3}" type="presOf" srcId="{28B6687C-060F-407C-8487-AB4B3343AAB2}" destId="{BCD2DF18-085F-4821-B205-5AE52F108C69}" srcOrd="0" destOrd="0" presId="urn:microsoft.com/office/officeart/2005/8/layout/vList2"/>
    <dgm:cxn modelId="{5BEE8157-A2CA-445B-AD0B-D5E3EBE5EBB4}" type="presParOf" srcId="{104784CE-C2FB-43A3-AA46-8A8585946F0E}" destId="{BCD2DF18-085F-4821-B205-5AE52F108C69}" srcOrd="0" destOrd="0" presId="urn:microsoft.com/office/officeart/2005/8/layout/vList2"/>
    <dgm:cxn modelId="{58FC2ED7-E9E5-49BC-9C8D-3D44028FE126}" type="presParOf" srcId="{104784CE-C2FB-43A3-AA46-8A8585946F0E}" destId="{3BD98C23-B998-4620-9418-18CE9A29747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D758D2-C1F4-430E-9EAA-77D9C2D13FA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97C9A6A0-E108-48F1-A551-8553FCA2BA4D}">
      <dgm:prSet/>
      <dgm:spPr/>
      <dgm:t>
        <a:bodyPr/>
        <a:lstStyle/>
        <a:p>
          <a:pPr algn="ctr" rtl="0"/>
          <a:r>
            <a:rPr lang="ru-RU" dirty="0" smtClean="0"/>
            <a:t>Способы, применяемые стороной правоотношения для защиты своих прав как с помощью суда, так и самостоятельно </a:t>
          </a:r>
          <a:endParaRPr lang="ru-RU" dirty="0"/>
        </a:p>
      </dgm:t>
    </dgm:pt>
    <dgm:pt modelId="{B5DE5836-F643-43EF-A962-B8AC68F754B3}" type="parTrans" cxnId="{0356BCA8-B008-4B90-86B4-965763AECCDC}">
      <dgm:prSet/>
      <dgm:spPr/>
      <dgm:t>
        <a:bodyPr/>
        <a:lstStyle/>
        <a:p>
          <a:endParaRPr lang="ru-RU"/>
        </a:p>
      </dgm:t>
    </dgm:pt>
    <dgm:pt modelId="{D54CFD7A-C353-4C75-9FD6-932850CA3964}" type="sibTrans" cxnId="{0356BCA8-B008-4B90-86B4-965763AECCDC}">
      <dgm:prSet/>
      <dgm:spPr/>
      <dgm:t>
        <a:bodyPr/>
        <a:lstStyle/>
        <a:p>
          <a:endParaRPr lang="ru-RU"/>
        </a:p>
      </dgm:t>
    </dgm:pt>
    <dgm:pt modelId="{B59B2806-51A4-46F5-97B6-386F9BF82129}">
      <dgm:prSet/>
      <dgm:spPr/>
      <dgm:t>
        <a:bodyPr/>
        <a:lstStyle/>
        <a:p>
          <a:pPr rtl="0"/>
          <a:r>
            <a:rPr lang="ru-RU" dirty="0" smtClean="0"/>
            <a:t>возмещение убытков</a:t>
          </a:r>
          <a:endParaRPr lang="ru-RU" dirty="0"/>
        </a:p>
      </dgm:t>
    </dgm:pt>
    <dgm:pt modelId="{E335099F-CB00-4325-A1B2-74079BB581A2}" type="parTrans" cxnId="{E4C53CA0-84E1-44A9-B853-1AFE4BA428B8}">
      <dgm:prSet/>
      <dgm:spPr/>
      <dgm:t>
        <a:bodyPr/>
        <a:lstStyle/>
        <a:p>
          <a:endParaRPr lang="ru-RU"/>
        </a:p>
      </dgm:t>
    </dgm:pt>
    <dgm:pt modelId="{4B5F4D19-BDB6-48FD-A0A1-A167D824496C}" type="sibTrans" cxnId="{E4C53CA0-84E1-44A9-B853-1AFE4BA428B8}">
      <dgm:prSet/>
      <dgm:spPr/>
      <dgm:t>
        <a:bodyPr/>
        <a:lstStyle/>
        <a:p>
          <a:endParaRPr lang="ru-RU"/>
        </a:p>
      </dgm:t>
    </dgm:pt>
    <dgm:pt modelId="{9DB9694F-3569-422C-8E58-D591753B148C}">
      <dgm:prSet/>
      <dgm:spPr/>
      <dgm:t>
        <a:bodyPr/>
        <a:lstStyle/>
        <a:p>
          <a:pPr rtl="0"/>
          <a:r>
            <a:rPr lang="ru-RU" dirty="0" smtClean="0"/>
            <a:t>взыскание неустойки </a:t>
          </a:r>
          <a:endParaRPr lang="ru-RU" dirty="0"/>
        </a:p>
      </dgm:t>
    </dgm:pt>
    <dgm:pt modelId="{8B84EDC7-D96C-4074-BD9C-40DDF60C8B0D}" type="parTrans" cxnId="{9CCA443B-2DD7-4B63-9277-338FE7E71CC9}">
      <dgm:prSet/>
      <dgm:spPr/>
      <dgm:t>
        <a:bodyPr/>
        <a:lstStyle/>
        <a:p>
          <a:endParaRPr lang="ru-RU"/>
        </a:p>
      </dgm:t>
    </dgm:pt>
    <dgm:pt modelId="{BF097791-9581-4F13-B87E-FCF969B8BC61}" type="sibTrans" cxnId="{9CCA443B-2DD7-4B63-9277-338FE7E71CC9}">
      <dgm:prSet/>
      <dgm:spPr/>
      <dgm:t>
        <a:bodyPr/>
        <a:lstStyle/>
        <a:p>
          <a:endParaRPr lang="ru-RU"/>
        </a:p>
      </dgm:t>
    </dgm:pt>
    <dgm:pt modelId="{F75783B2-565F-48ED-8B87-368180AB4E79}" type="pres">
      <dgm:prSet presAssocID="{F7D758D2-C1F4-430E-9EAA-77D9C2D13FAC}" presName="linear" presStyleCnt="0">
        <dgm:presLayoutVars>
          <dgm:animLvl val="lvl"/>
          <dgm:resizeHandles val="exact"/>
        </dgm:presLayoutVars>
      </dgm:prSet>
      <dgm:spPr/>
      <dgm:t>
        <a:bodyPr/>
        <a:lstStyle/>
        <a:p>
          <a:endParaRPr lang="ru-RU"/>
        </a:p>
      </dgm:t>
    </dgm:pt>
    <dgm:pt modelId="{46FAF2C3-B099-482A-A97E-84D476125F1B}" type="pres">
      <dgm:prSet presAssocID="{97C9A6A0-E108-48F1-A551-8553FCA2BA4D}" presName="parentText" presStyleLbl="node1" presStyleIdx="0" presStyleCnt="1">
        <dgm:presLayoutVars>
          <dgm:chMax val="0"/>
          <dgm:bulletEnabled val="1"/>
        </dgm:presLayoutVars>
      </dgm:prSet>
      <dgm:spPr/>
      <dgm:t>
        <a:bodyPr/>
        <a:lstStyle/>
        <a:p>
          <a:endParaRPr lang="ru-RU"/>
        </a:p>
      </dgm:t>
    </dgm:pt>
    <dgm:pt modelId="{921C8FBD-85B7-46AA-81DA-1E7E1DCABB30}" type="pres">
      <dgm:prSet presAssocID="{97C9A6A0-E108-48F1-A551-8553FCA2BA4D}" presName="childText" presStyleLbl="revTx" presStyleIdx="0" presStyleCnt="1" custScaleY="270645">
        <dgm:presLayoutVars>
          <dgm:bulletEnabled val="1"/>
        </dgm:presLayoutVars>
      </dgm:prSet>
      <dgm:spPr/>
      <dgm:t>
        <a:bodyPr/>
        <a:lstStyle/>
        <a:p>
          <a:endParaRPr lang="ru-RU"/>
        </a:p>
      </dgm:t>
    </dgm:pt>
  </dgm:ptLst>
  <dgm:cxnLst>
    <dgm:cxn modelId="{E4C53CA0-84E1-44A9-B853-1AFE4BA428B8}" srcId="{97C9A6A0-E108-48F1-A551-8553FCA2BA4D}" destId="{B59B2806-51A4-46F5-97B6-386F9BF82129}" srcOrd="0" destOrd="0" parTransId="{E335099F-CB00-4325-A1B2-74079BB581A2}" sibTransId="{4B5F4D19-BDB6-48FD-A0A1-A167D824496C}"/>
    <dgm:cxn modelId="{E0D07296-1422-4B6C-824D-868401E63E91}" type="presOf" srcId="{9DB9694F-3569-422C-8E58-D591753B148C}" destId="{921C8FBD-85B7-46AA-81DA-1E7E1DCABB30}" srcOrd="0" destOrd="1" presId="urn:microsoft.com/office/officeart/2005/8/layout/vList2"/>
    <dgm:cxn modelId="{3B910EEA-3E8A-4CE4-94F1-217136A1D742}" type="presOf" srcId="{F7D758D2-C1F4-430E-9EAA-77D9C2D13FAC}" destId="{F75783B2-565F-48ED-8B87-368180AB4E79}" srcOrd="0" destOrd="0" presId="urn:microsoft.com/office/officeart/2005/8/layout/vList2"/>
    <dgm:cxn modelId="{9CCA443B-2DD7-4B63-9277-338FE7E71CC9}" srcId="{97C9A6A0-E108-48F1-A551-8553FCA2BA4D}" destId="{9DB9694F-3569-422C-8E58-D591753B148C}" srcOrd="1" destOrd="0" parTransId="{8B84EDC7-D96C-4074-BD9C-40DDF60C8B0D}" sibTransId="{BF097791-9581-4F13-B87E-FCF969B8BC61}"/>
    <dgm:cxn modelId="{9C3C97C1-58BE-42C6-9104-BD155751D9E2}" type="presOf" srcId="{97C9A6A0-E108-48F1-A551-8553FCA2BA4D}" destId="{46FAF2C3-B099-482A-A97E-84D476125F1B}" srcOrd="0" destOrd="0" presId="urn:microsoft.com/office/officeart/2005/8/layout/vList2"/>
    <dgm:cxn modelId="{0356BCA8-B008-4B90-86B4-965763AECCDC}" srcId="{F7D758D2-C1F4-430E-9EAA-77D9C2D13FAC}" destId="{97C9A6A0-E108-48F1-A551-8553FCA2BA4D}" srcOrd="0" destOrd="0" parTransId="{B5DE5836-F643-43EF-A962-B8AC68F754B3}" sibTransId="{D54CFD7A-C353-4C75-9FD6-932850CA3964}"/>
    <dgm:cxn modelId="{67E08753-09B5-48B9-842F-99BF048DB93C}" type="presOf" srcId="{B59B2806-51A4-46F5-97B6-386F9BF82129}" destId="{921C8FBD-85B7-46AA-81DA-1E7E1DCABB30}" srcOrd="0" destOrd="0" presId="urn:microsoft.com/office/officeart/2005/8/layout/vList2"/>
    <dgm:cxn modelId="{7FB49E95-1797-49AE-80DA-D8301B928389}" type="presParOf" srcId="{F75783B2-565F-48ED-8B87-368180AB4E79}" destId="{46FAF2C3-B099-482A-A97E-84D476125F1B}" srcOrd="0" destOrd="0" presId="urn:microsoft.com/office/officeart/2005/8/layout/vList2"/>
    <dgm:cxn modelId="{9A0ACE20-9E35-40EC-8882-A03452652836}" type="presParOf" srcId="{F75783B2-565F-48ED-8B87-368180AB4E79}" destId="{921C8FBD-85B7-46AA-81DA-1E7E1DCABB3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5B20850-F636-4750-99B1-B2E347956860}"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BD1F5C77-C305-469A-A4FB-32B383C9A344}">
      <dgm:prSet/>
      <dgm:spPr/>
      <dgm:t>
        <a:bodyPr/>
        <a:lstStyle/>
        <a:p>
          <a:pPr algn="ctr" rtl="0"/>
          <a:r>
            <a:rPr lang="ru-RU" dirty="0" smtClean="0"/>
            <a:t>Способы, используемые стороной самостоятельно без участия суда путем дозволенного физического воздействия на правонарушителя </a:t>
          </a:r>
          <a:endParaRPr lang="ru-RU" dirty="0"/>
        </a:p>
      </dgm:t>
    </dgm:pt>
    <dgm:pt modelId="{A43BA4BA-4F33-4150-96B6-2BC626E7E321}" type="parTrans" cxnId="{0CE07027-CB74-4943-A0C1-EE545241169C}">
      <dgm:prSet/>
      <dgm:spPr/>
      <dgm:t>
        <a:bodyPr/>
        <a:lstStyle/>
        <a:p>
          <a:endParaRPr lang="ru-RU"/>
        </a:p>
      </dgm:t>
    </dgm:pt>
    <dgm:pt modelId="{BBD069B3-8EFC-4ACA-ACA9-CBC7FF28E189}" type="sibTrans" cxnId="{0CE07027-CB74-4943-A0C1-EE545241169C}">
      <dgm:prSet/>
      <dgm:spPr/>
      <dgm:t>
        <a:bodyPr/>
        <a:lstStyle/>
        <a:p>
          <a:endParaRPr lang="ru-RU"/>
        </a:p>
      </dgm:t>
    </dgm:pt>
    <dgm:pt modelId="{E4C97ECA-9F47-49BA-BD62-DCDB3B481C25}">
      <dgm:prSet/>
      <dgm:spPr/>
      <dgm:t>
        <a:bodyPr/>
        <a:lstStyle/>
        <a:p>
          <a:pPr rtl="0"/>
          <a:r>
            <a:rPr lang="ru-RU" dirty="0" smtClean="0"/>
            <a:t>Самозащита</a:t>
          </a:r>
          <a:endParaRPr lang="ru-RU" dirty="0"/>
        </a:p>
      </dgm:t>
    </dgm:pt>
    <dgm:pt modelId="{CEB4FBE0-D27B-4204-9CD6-5715D486436D}" type="parTrans" cxnId="{4499735F-461F-41A0-B2D2-E03CBB0E3AD0}">
      <dgm:prSet/>
      <dgm:spPr/>
      <dgm:t>
        <a:bodyPr/>
        <a:lstStyle/>
        <a:p>
          <a:endParaRPr lang="ru-RU"/>
        </a:p>
      </dgm:t>
    </dgm:pt>
    <dgm:pt modelId="{0ECAA59D-E94D-4A76-9214-7C54BE720F40}" type="sibTrans" cxnId="{4499735F-461F-41A0-B2D2-E03CBB0E3AD0}">
      <dgm:prSet/>
      <dgm:spPr/>
      <dgm:t>
        <a:bodyPr/>
        <a:lstStyle/>
        <a:p>
          <a:endParaRPr lang="ru-RU"/>
        </a:p>
      </dgm:t>
    </dgm:pt>
    <dgm:pt modelId="{53E3BB49-7A83-4D5C-82B8-DCB812336BB7}">
      <dgm:prSet/>
      <dgm:spPr/>
      <dgm:t>
        <a:bodyPr/>
        <a:lstStyle/>
        <a:p>
          <a:pPr algn="ctr" rtl="0"/>
          <a:r>
            <a:rPr lang="ru-RU" dirty="0" smtClean="0"/>
            <a:t>Способы, связанные с применением управомоченным лицом (стороной правоотношения) в одностороннем порядке правовых мер воздействия на правонарушителя </a:t>
          </a:r>
          <a:endParaRPr lang="ru-RU" dirty="0"/>
        </a:p>
      </dgm:t>
    </dgm:pt>
    <dgm:pt modelId="{5E979517-8924-4474-A947-7A9C89DD1B46}" type="parTrans" cxnId="{E1D61750-3F21-4A47-A274-5BFBDE313BBE}">
      <dgm:prSet/>
      <dgm:spPr/>
      <dgm:t>
        <a:bodyPr/>
        <a:lstStyle/>
        <a:p>
          <a:endParaRPr lang="ru-RU"/>
        </a:p>
      </dgm:t>
    </dgm:pt>
    <dgm:pt modelId="{08FD0E37-5D3B-483F-BD00-EB0F3BE6906C}" type="sibTrans" cxnId="{E1D61750-3F21-4A47-A274-5BFBDE313BBE}">
      <dgm:prSet/>
      <dgm:spPr/>
      <dgm:t>
        <a:bodyPr/>
        <a:lstStyle/>
        <a:p>
          <a:endParaRPr lang="ru-RU"/>
        </a:p>
      </dgm:t>
    </dgm:pt>
    <dgm:pt modelId="{E9A0A596-378F-47E6-AC1C-B97FA06F7FE1}">
      <dgm:prSet/>
      <dgm:spPr/>
      <dgm:t>
        <a:bodyPr/>
        <a:lstStyle/>
        <a:p>
          <a:pPr rtl="0"/>
          <a:r>
            <a:rPr lang="ru-RU" dirty="0" smtClean="0"/>
            <a:t>прекращение правоотношения путем одностороннего отказа от исполнения в случаях, предусмотренных законом или договором</a:t>
          </a:r>
          <a:endParaRPr lang="ru-RU" dirty="0"/>
        </a:p>
      </dgm:t>
    </dgm:pt>
    <dgm:pt modelId="{7A4E201B-C54B-4731-920F-7FE05412AFD1}" type="parTrans" cxnId="{9088896D-75C2-4DD0-8CCC-7C19487B7027}">
      <dgm:prSet/>
      <dgm:spPr/>
      <dgm:t>
        <a:bodyPr/>
        <a:lstStyle/>
        <a:p>
          <a:endParaRPr lang="ru-RU"/>
        </a:p>
      </dgm:t>
    </dgm:pt>
    <dgm:pt modelId="{5F01411C-FED9-426D-A706-D2326D173062}" type="sibTrans" cxnId="{9088896D-75C2-4DD0-8CCC-7C19487B7027}">
      <dgm:prSet/>
      <dgm:spPr/>
      <dgm:t>
        <a:bodyPr/>
        <a:lstStyle/>
        <a:p>
          <a:endParaRPr lang="ru-RU"/>
        </a:p>
      </dgm:t>
    </dgm:pt>
    <dgm:pt modelId="{9EE1334B-E6FA-4EF1-A8A5-BDCC367A31D8}">
      <dgm:prSet/>
      <dgm:spPr/>
      <dgm:t>
        <a:bodyPr/>
        <a:lstStyle/>
        <a:p>
          <a:pPr rtl="0"/>
          <a:r>
            <a:rPr lang="ru-RU" dirty="0" smtClean="0"/>
            <a:t>приостановление исполнения обязательства </a:t>
          </a:r>
          <a:endParaRPr lang="ru-RU" dirty="0"/>
        </a:p>
      </dgm:t>
    </dgm:pt>
    <dgm:pt modelId="{607F3164-1E50-4AE0-BADC-296FCDCC73C0}" type="parTrans" cxnId="{B9467E01-CE4E-4803-BCFF-4CFC367DEBD1}">
      <dgm:prSet/>
      <dgm:spPr/>
      <dgm:t>
        <a:bodyPr/>
        <a:lstStyle/>
        <a:p>
          <a:endParaRPr lang="ru-RU"/>
        </a:p>
      </dgm:t>
    </dgm:pt>
    <dgm:pt modelId="{05C1B0E9-CA75-4FB6-8DA9-AC21CCBBF4ED}" type="sibTrans" cxnId="{B9467E01-CE4E-4803-BCFF-4CFC367DEBD1}">
      <dgm:prSet/>
      <dgm:spPr/>
      <dgm:t>
        <a:bodyPr/>
        <a:lstStyle/>
        <a:p>
          <a:endParaRPr lang="ru-RU"/>
        </a:p>
      </dgm:t>
    </dgm:pt>
    <dgm:pt modelId="{2443D9DD-6CA1-474D-B716-FAF48A01CFF8}" type="pres">
      <dgm:prSet presAssocID="{45B20850-F636-4750-99B1-B2E347956860}" presName="linear" presStyleCnt="0">
        <dgm:presLayoutVars>
          <dgm:animLvl val="lvl"/>
          <dgm:resizeHandles val="exact"/>
        </dgm:presLayoutVars>
      </dgm:prSet>
      <dgm:spPr/>
      <dgm:t>
        <a:bodyPr/>
        <a:lstStyle/>
        <a:p>
          <a:endParaRPr lang="ru-RU"/>
        </a:p>
      </dgm:t>
    </dgm:pt>
    <dgm:pt modelId="{A704163F-3C6E-435F-B8DC-08A12E557310}" type="pres">
      <dgm:prSet presAssocID="{BD1F5C77-C305-469A-A4FB-32B383C9A344}" presName="parentText" presStyleLbl="node1" presStyleIdx="0" presStyleCnt="2">
        <dgm:presLayoutVars>
          <dgm:chMax val="0"/>
          <dgm:bulletEnabled val="1"/>
        </dgm:presLayoutVars>
      </dgm:prSet>
      <dgm:spPr/>
      <dgm:t>
        <a:bodyPr/>
        <a:lstStyle/>
        <a:p>
          <a:endParaRPr lang="ru-RU"/>
        </a:p>
      </dgm:t>
    </dgm:pt>
    <dgm:pt modelId="{67134367-47AF-420F-8443-C9D81FAF3697}" type="pres">
      <dgm:prSet presAssocID="{BD1F5C77-C305-469A-A4FB-32B383C9A344}" presName="childText" presStyleLbl="revTx" presStyleIdx="0" presStyleCnt="2">
        <dgm:presLayoutVars>
          <dgm:bulletEnabled val="1"/>
        </dgm:presLayoutVars>
      </dgm:prSet>
      <dgm:spPr/>
      <dgm:t>
        <a:bodyPr/>
        <a:lstStyle/>
        <a:p>
          <a:endParaRPr lang="ru-RU"/>
        </a:p>
      </dgm:t>
    </dgm:pt>
    <dgm:pt modelId="{95224D37-1613-4D88-82CF-D54F0A0F4753}" type="pres">
      <dgm:prSet presAssocID="{53E3BB49-7A83-4D5C-82B8-DCB812336BB7}" presName="parentText" presStyleLbl="node1" presStyleIdx="1" presStyleCnt="2">
        <dgm:presLayoutVars>
          <dgm:chMax val="0"/>
          <dgm:bulletEnabled val="1"/>
        </dgm:presLayoutVars>
      </dgm:prSet>
      <dgm:spPr/>
      <dgm:t>
        <a:bodyPr/>
        <a:lstStyle/>
        <a:p>
          <a:endParaRPr lang="ru-RU"/>
        </a:p>
      </dgm:t>
    </dgm:pt>
    <dgm:pt modelId="{F1DA64A1-D803-417D-8B27-1D2F0A5C4BFD}" type="pres">
      <dgm:prSet presAssocID="{53E3BB49-7A83-4D5C-82B8-DCB812336BB7}" presName="childText" presStyleLbl="revTx" presStyleIdx="1" presStyleCnt="2">
        <dgm:presLayoutVars>
          <dgm:bulletEnabled val="1"/>
        </dgm:presLayoutVars>
      </dgm:prSet>
      <dgm:spPr/>
      <dgm:t>
        <a:bodyPr/>
        <a:lstStyle/>
        <a:p>
          <a:endParaRPr lang="ru-RU"/>
        </a:p>
      </dgm:t>
    </dgm:pt>
  </dgm:ptLst>
  <dgm:cxnLst>
    <dgm:cxn modelId="{2C45EBE0-FF6D-4D8F-8DE1-7E61FCCC2272}" type="presOf" srcId="{E4C97ECA-9F47-49BA-BD62-DCDB3B481C25}" destId="{67134367-47AF-420F-8443-C9D81FAF3697}" srcOrd="0" destOrd="0" presId="urn:microsoft.com/office/officeart/2005/8/layout/vList2"/>
    <dgm:cxn modelId="{1708ACE7-8249-4816-863B-8D052A812683}" type="presOf" srcId="{53E3BB49-7A83-4D5C-82B8-DCB812336BB7}" destId="{95224D37-1613-4D88-82CF-D54F0A0F4753}" srcOrd="0" destOrd="0" presId="urn:microsoft.com/office/officeart/2005/8/layout/vList2"/>
    <dgm:cxn modelId="{B9467E01-CE4E-4803-BCFF-4CFC367DEBD1}" srcId="{53E3BB49-7A83-4D5C-82B8-DCB812336BB7}" destId="{9EE1334B-E6FA-4EF1-A8A5-BDCC367A31D8}" srcOrd="1" destOrd="0" parTransId="{607F3164-1E50-4AE0-BADC-296FCDCC73C0}" sibTransId="{05C1B0E9-CA75-4FB6-8DA9-AC21CCBBF4ED}"/>
    <dgm:cxn modelId="{4499735F-461F-41A0-B2D2-E03CBB0E3AD0}" srcId="{BD1F5C77-C305-469A-A4FB-32B383C9A344}" destId="{E4C97ECA-9F47-49BA-BD62-DCDB3B481C25}" srcOrd="0" destOrd="0" parTransId="{CEB4FBE0-D27B-4204-9CD6-5715D486436D}" sibTransId="{0ECAA59D-E94D-4A76-9214-7C54BE720F40}"/>
    <dgm:cxn modelId="{0CE07027-CB74-4943-A0C1-EE545241169C}" srcId="{45B20850-F636-4750-99B1-B2E347956860}" destId="{BD1F5C77-C305-469A-A4FB-32B383C9A344}" srcOrd="0" destOrd="0" parTransId="{A43BA4BA-4F33-4150-96B6-2BC626E7E321}" sibTransId="{BBD069B3-8EFC-4ACA-ACA9-CBC7FF28E189}"/>
    <dgm:cxn modelId="{E1D61750-3F21-4A47-A274-5BFBDE313BBE}" srcId="{45B20850-F636-4750-99B1-B2E347956860}" destId="{53E3BB49-7A83-4D5C-82B8-DCB812336BB7}" srcOrd="1" destOrd="0" parTransId="{5E979517-8924-4474-A947-7A9C89DD1B46}" sibTransId="{08FD0E37-5D3B-483F-BD00-EB0F3BE6906C}"/>
    <dgm:cxn modelId="{7086D4F0-F6C4-46D5-B5A2-AC8E89022D68}" type="presOf" srcId="{45B20850-F636-4750-99B1-B2E347956860}" destId="{2443D9DD-6CA1-474D-B716-FAF48A01CFF8}" srcOrd="0" destOrd="0" presId="urn:microsoft.com/office/officeart/2005/8/layout/vList2"/>
    <dgm:cxn modelId="{FD950429-0609-4363-81BF-4515BF342BC4}" type="presOf" srcId="{9EE1334B-E6FA-4EF1-A8A5-BDCC367A31D8}" destId="{F1DA64A1-D803-417D-8B27-1D2F0A5C4BFD}" srcOrd="0" destOrd="1" presId="urn:microsoft.com/office/officeart/2005/8/layout/vList2"/>
    <dgm:cxn modelId="{9088896D-75C2-4DD0-8CCC-7C19487B7027}" srcId="{53E3BB49-7A83-4D5C-82B8-DCB812336BB7}" destId="{E9A0A596-378F-47E6-AC1C-B97FA06F7FE1}" srcOrd="0" destOrd="0" parTransId="{7A4E201B-C54B-4731-920F-7FE05412AFD1}" sibTransId="{5F01411C-FED9-426D-A706-D2326D173062}"/>
    <dgm:cxn modelId="{A2522D02-4F30-4604-BC3D-DBC1441AE455}" type="presOf" srcId="{E9A0A596-378F-47E6-AC1C-B97FA06F7FE1}" destId="{F1DA64A1-D803-417D-8B27-1D2F0A5C4BFD}" srcOrd="0" destOrd="0" presId="urn:microsoft.com/office/officeart/2005/8/layout/vList2"/>
    <dgm:cxn modelId="{0F78F69D-193D-486D-9076-2C0BDBE2514C}" type="presOf" srcId="{BD1F5C77-C305-469A-A4FB-32B383C9A344}" destId="{A704163F-3C6E-435F-B8DC-08A12E557310}" srcOrd="0" destOrd="0" presId="urn:microsoft.com/office/officeart/2005/8/layout/vList2"/>
    <dgm:cxn modelId="{C7661DC4-E4C5-42A5-960B-71940A1912B8}" type="presParOf" srcId="{2443D9DD-6CA1-474D-B716-FAF48A01CFF8}" destId="{A704163F-3C6E-435F-B8DC-08A12E557310}" srcOrd="0" destOrd="0" presId="urn:microsoft.com/office/officeart/2005/8/layout/vList2"/>
    <dgm:cxn modelId="{387DABBA-157A-45EB-8872-10127650BB11}" type="presParOf" srcId="{2443D9DD-6CA1-474D-B716-FAF48A01CFF8}" destId="{67134367-47AF-420F-8443-C9D81FAF3697}" srcOrd="1" destOrd="0" presId="urn:microsoft.com/office/officeart/2005/8/layout/vList2"/>
    <dgm:cxn modelId="{62F22F8B-FF78-4F16-97E4-30DB8FCD41D1}" type="presParOf" srcId="{2443D9DD-6CA1-474D-B716-FAF48A01CFF8}" destId="{95224D37-1613-4D88-82CF-D54F0A0F4753}" srcOrd="2" destOrd="0" presId="urn:microsoft.com/office/officeart/2005/8/layout/vList2"/>
    <dgm:cxn modelId="{F5F6CE1B-2FD4-42E2-9040-BF8E04D46164}" type="presParOf" srcId="{2443D9DD-6CA1-474D-B716-FAF48A01CFF8}" destId="{F1DA64A1-D803-417D-8B27-1D2F0A5C4BFD}"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D1ED2C-62FC-4FAA-8ABC-A8618587AF6F}" type="doc">
      <dgm:prSet loTypeId="urn:microsoft.com/office/officeart/2005/8/layout/arrow1" loCatId="relationship" qsTypeId="urn:microsoft.com/office/officeart/2005/8/quickstyle/simple3" qsCatId="simple" csTypeId="urn:microsoft.com/office/officeart/2005/8/colors/accent1_2" csCatId="accent1" phldr="1"/>
      <dgm:spPr/>
      <dgm:t>
        <a:bodyPr/>
        <a:lstStyle/>
        <a:p>
          <a:endParaRPr lang="ru-RU"/>
        </a:p>
      </dgm:t>
    </dgm:pt>
    <dgm:pt modelId="{E078EB11-CA95-4D8F-BB92-4EBD8D7B7A1B}">
      <dgm:prSet/>
      <dgm:spPr/>
      <dgm:t>
        <a:bodyPr/>
        <a:lstStyle/>
        <a:p>
          <a:pPr rtl="0"/>
          <a:r>
            <a:rPr lang="ru-RU" dirty="0" smtClean="0"/>
            <a:t>Виндикационный иск</a:t>
          </a:r>
          <a:endParaRPr lang="ru-RU" dirty="0"/>
        </a:p>
      </dgm:t>
    </dgm:pt>
    <dgm:pt modelId="{CFB9D42C-8A21-4351-9F48-31856FFA924C}" type="parTrans" cxnId="{05F6F5E5-FCCC-4050-88D8-FA25FB5D4A97}">
      <dgm:prSet/>
      <dgm:spPr/>
      <dgm:t>
        <a:bodyPr/>
        <a:lstStyle/>
        <a:p>
          <a:endParaRPr lang="ru-RU"/>
        </a:p>
      </dgm:t>
    </dgm:pt>
    <dgm:pt modelId="{3DCF9218-3FD1-4154-B872-D1A9E704858E}" type="sibTrans" cxnId="{05F6F5E5-FCCC-4050-88D8-FA25FB5D4A97}">
      <dgm:prSet/>
      <dgm:spPr/>
      <dgm:t>
        <a:bodyPr/>
        <a:lstStyle/>
        <a:p>
          <a:endParaRPr lang="ru-RU"/>
        </a:p>
      </dgm:t>
    </dgm:pt>
    <dgm:pt modelId="{3254D2C1-B41F-4835-BD69-353F5C68357D}">
      <dgm:prSet/>
      <dgm:spPr/>
      <dgm:t>
        <a:bodyPr/>
        <a:lstStyle/>
        <a:p>
          <a:pPr rtl="0"/>
          <a:r>
            <a:rPr lang="ru-RU" dirty="0" smtClean="0"/>
            <a:t>Негаторный иск</a:t>
          </a:r>
          <a:endParaRPr lang="ru-RU" dirty="0"/>
        </a:p>
      </dgm:t>
    </dgm:pt>
    <dgm:pt modelId="{8CAF7F21-782F-4139-80CA-C11603E964A9}" type="parTrans" cxnId="{483E1BC6-5254-4BE6-AEC0-186385DC8525}">
      <dgm:prSet/>
      <dgm:spPr/>
      <dgm:t>
        <a:bodyPr/>
        <a:lstStyle/>
        <a:p>
          <a:endParaRPr lang="ru-RU"/>
        </a:p>
      </dgm:t>
    </dgm:pt>
    <dgm:pt modelId="{F2C8BA9F-82F0-42D6-A977-76498EDA550E}" type="sibTrans" cxnId="{483E1BC6-5254-4BE6-AEC0-186385DC8525}">
      <dgm:prSet/>
      <dgm:spPr/>
      <dgm:t>
        <a:bodyPr/>
        <a:lstStyle/>
        <a:p>
          <a:endParaRPr lang="ru-RU"/>
        </a:p>
      </dgm:t>
    </dgm:pt>
    <dgm:pt modelId="{3E13C3B4-8ED7-492E-9EEB-320521C8D3DC}" type="pres">
      <dgm:prSet presAssocID="{B3D1ED2C-62FC-4FAA-8ABC-A8618587AF6F}" presName="cycle" presStyleCnt="0">
        <dgm:presLayoutVars>
          <dgm:dir/>
          <dgm:resizeHandles val="exact"/>
        </dgm:presLayoutVars>
      </dgm:prSet>
      <dgm:spPr/>
      <dgm:t>
        <a:bodyPr/>
        <a:lstStyle/>
        <a:p>
          <a:endParaRPr lang="ru-RU"/>
        </a:p>
      </dgm:t>
    </dgm:pt>
    <dgm:pt modelId="{7CBADED2-E6BD-48A3-8978-56168EAE6DFC}" type="pres">
      <dgm:prSet presAssocID="{E078EB11-CA95-4D8F-BB92-4EBD8D7B7A1B}" presName="arrow" presStyleLbl="node1" presStyleIdx="0" presStyleCnt="2">
        <dgm:presLayoutVars>
          <dgm:bulletEnabled val="1"/>
        </dgm:presLayoutVars>
      </dgm:prSet>
      <dgm:spPr/>
      <dgm:t>
        <a:bodyPr/>
        <a:lstStyle/>
        <a:p>
          <a:endParaRPr lang="ru-RU"/>
        </a:p>
      </dgm:t>
    </dgm:pt>
    <dgm:pt modelId="{EB0BD6F2-8997-4E62-9B6A-056EDC8B1B26}" type="pres">
      <dgm:prSet presAssocID="{3254D2C1-B41F-4835-BD69-353F5C68357D}" presName="arrow" presStyleLbl="node1" presStyleIdx="1" presStyleCnt="2">
        <dgm:presLayoutVars>
          <dgm:bulletEnabled val="1"/>
        </dgm:presLayoutVars>
      </dgm:prSet>
      <dgm:spPr/>
      <dgm:t>
        <a:bodyPr/>
        <a:lstStyle/>
        <a:p>
          <a:endParaRPr lang="ru-RU"/>
        </a:p>
      </dgm:t>
    </dgm:pt>
  </dgm:ptLst>
  <dgm:cxnLst>
    <dgm:cxn modelId="{717E7F88-6435-4CDD-8C7E-4F65805FD1F1}" type="presOf" srcId="{B3D1ED2C-62FC-4FAA-8ABC-A8618587AF6F}" destId="{3E13C3B4-8ED7-492E-9EEB-320521C8D3DC}" srcOrd="0" destOrd="0" presId="urn:microsoft.com/office/officeart/2005/8/layout/arrow1"/>
    <dgm:cxn modelId="{0620C7C2-59DA-46D1-8757-A35FCB2742B1}" type="presOf" srcId="{3254D2C1-B41F-4835-BD69-353F5C68357D}" destId="{EB0BD6F2-8997-4E62-9B6A-056EDC8B1B26}" srcOrd="0" destOrd="0" presId="urn:microsoft.com/office/officeart/2005/8/layout/arrow1"/>
    <dgm:cxn modelId="{05F6F5E5-FCCC-4050-88D8-FA25FB5D4A97}" srcId="{B3D1ED2C-62FC-4FAA-8ABC-A8618587AF6F}" destId="{E078EB11-CA95-4D8F-BB92-4EBD8D7B7A1B}" srcOrd="0" destOrd="0" parTransId="{CFB9D42C-8A21-4351-9F48-31856FFA924C}" sibTransId="{3DCF9218-3FD1-4154-B872-D1A9E704858E}"/>
    <dgm:cxn modelId="{483E1BC6-5254-4BE6-AEC0-186385DC8525}" srcId="{B3D1ED2C-62FC-4FAA-8ABC-A8618587AF6F}" destId="{3254D2C1-B41F-4835-BD69-353F5C68357D}" srcOrd="1" destOrd="0" parTransId="{8CAF7F21-782F-4139-80CA-C11603E964A9}" sibTransId="{F2C8BA9F-82F0-42D6-A977-76498EDA550E}"/>
    <dgm:cxn modelId="{230944F0-E6CB-45F1-BA47-7225D11C78B0}" type="presOf" srcId="{E078EB11-CA95-4D8F-BB92-4EBD8D7B7A1B}" destId="{7CBADED2-E6BD-48A3-8978-56168EAE6DFC}" srcOrd="0" destOrd="0" presId="urn:microsoft.com/office/officeart/2005/8/layout/arrow1"/>
    <dgm:cxn modelId="{8503B8BE-7D51-45C5-8141-C93E7C484C96}" type="presParOf" srcId="{3E13C3B4-8ED7-492E-9EEB-320521C8D3DC}" destId="{7CBADED2-E6BD-48A3-8978-56168EAE6DFC}" srcOrd="0" destOrd="0" presId="urn:microsoft.com/office/officeart/2005/8/layout/arrow1"/>
    <dgm:cxn modelId="{64FC67E4-2001-4888-8401-D9327C8D806B}" type="presParOf" srcId="{3E13C3B4-8ED7-492E-9EEB-320521C8D3DC}" destId="{EB0BD6F2-8997-4E62-9B6A-056EDC8B1B26}"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8AEB7C-F759-4F0C-8F21-E7E1A90DBFA9}" type="doc">
      <dgm:prSet loTypeId="urn:microsoft.com/office/officeart/2005/8/layout/chevron2" loCatId="process" qsTypeId="urn:microsoft.com/office/officeart/2005/8/quickstyle/simple3" qsCatId="simple" csTypeId="urn:microsoft.com/office/officeart/2005/8/colors/accent1_2" csCatId="accent1" phldr="1"/>
      <dgm:spPr/>
      <dgm:t>
        <a:bodyPr/>
        <a:lstStyle/>
        <a:p>
          <a:endParaRPr lang="ru-RU"/>
        </a:p>
      </dgm:t>
    </dgm:pt>
    <dgm:pt modelId="{D4D39AFE-A84E-4CE2-B7B9-7FCC2EE418F2}">
      <dgm:prSet/>
      <dgm:spPr/>
      <dgm:t>
        <a:bodyPr/>
        <a:lstStyle/>
        <a:p>
          <a:pPr rtl="0"/>
          <a:r>
            <a:rPr lang="ru-RU" dirty="0" smtClean="0"/>
            <a:t>1</a:t>
          </a:r>
          <a:endParaRPr lang="ru-RU" dirty="0"/>
        </a:p>
      </dgm:t>
    </dgm:pt>
    <dgm:pt modelId="{1CD5E85D-85A4-4073-BC0D-5054E9FFD74E}" type="parTrans" cxnId="{C0609C77-1A11-448E-8FEB-7AC143FF05F2}">
      <dgm:prSet/>
      <dgm:spPr/>
      <dgm:t>
        <a:bodyPr/>
        <a:lstStyle/>
        <a:p>
          <a:endParaRPr lang="ru-RU"/>
        </a:p>
      </dgm:t>
    </dgm:pt>
    <dgm:pt modelId="{48E36C17-9FE7-44C3-A23F-1C26E2C879BB}" type="sibTrans" cxnId="{C0609C77-1A11-448E-8FEB-7AC143FF05F2}">
      <dgm:prSet/>
      <dgm:spPr/>
      <dgm:t>
        <a:bodyPr/>
        <a:lstStyle/>
        <a:p>
          <a:endParaRPr lang="ru-RU"/>
        </a:p>
      </dgm:t>
    </dgm:pt>
    <dgm:pt modelId="{1D1152D0-6D26-4089-A4B9-57B42E05D12A}">
      <dgm:prSet/>
      <dgm:spPr/>
      <dgm:t>
        <a:bodyPr/>
        <a:lstStyle/>
        <a:p>
          <a:pPr rtl="0"/>
          <a:r>
            <a:rPr lang="ru-RU" dirty="0" smtClean="0"/>
            <a:t>2</a:t>
          </a:r>
          <a:endParaRPr lang="ru-RU" dirty="0"/>
        </a:p>
      </dgm:t>
    </dgm:pt>
    <dgm:pt modelId="{F11C4D53-C4F2-47EA-993A-A88DFB81D19D}" type="parTrans" cxnId="{3FFF2CF1-C489-4F90-AC1F-96B0F0874F03}">
      <dgm:prSet/>
      <dgm:spPr/>
      <dgm:t>
        <a:bodyPr/>
        <a:lstStyle/>
        <a:p>
          <a:endParaRPr lang="ru-RU"/>
        </a:p>
      </dgm:t>
    </dgm:pt>
    <dgm:pt modelId="{AD619FDE-0D47-48FE-8961-4B41BFFA215C}" type="sibTrans" cxnId="{3FFF2CF1-C489-4F90-AC1F-96B0F0874F03}">
      <dgm:prSet/>
      <dgm:spPr/>
      <dgm:t>
        <a:bodyPr/>
        <a:lstStyle/>
        <a:p>
          <a:endParaRPr lang="ru-RU"/>
        </a:p>
      </dgm:t>
    </dgm:pt>
    <dgm:pt modelId="{2DF8384A-CD73-49A9-9B74-135539CFD9DE}">
      <dgm:prSet/>
      <dgm:spPr/>
      <dgm:t>
        <a:bodyPr/>
        <a:lstStyle/>
        <a:p>
          <a:pPr rtl="0"/>
          <a:r>
            <a:rPr lang="ru-RU" dirty="0" smtClean="0"/>
            <a:t>3</a:t>
          </a:r>
          <a:endParaRPr lang="ru-RU" dirty="0"/>
        </a:p>
      </dgm:t>
    </dgm:pt>
    <dgm:pt modelId="{653A33A4-9DD8-4B20-B673-C03A896D955A}" type="parTrans" cxnId="{A5D761FC-3C01-4C75-91AC-98B228F66488}">
      <dgm:prSet/>
      <dgm:spPr/>
      <dgm:t>
        <a:bodyPr/>
        <a:lstStyle/>
        <a:p>
          <a:endParaRPr lang="ru-RU"/>
        </a:p>
      </dgm:t>
    </dgm:pt>
    <dgm:pt modelId="{97E2CBB3-6F55-43AE-B66C-AB008CFCE363}" type="sibTrans" cxnId="{A5D761FC-3C01-4C75-91AC-98B228F66488}">
      <dgm:prSet/>
      <dgm:spPr/>
      <dgm:t>
        <a:bodyPr/>
        <a:lstStyle/>
        <a:p>
          <a:endParaRPr lang="ru-RU"/>
        </a:p>
      </dgm:t>
    </dgm:pt>
    <dgm:pt modelId="{38F13F94-810C-48A2-A8A8-0A5FC1172DB6}">
      <dgm:prSet/>
      <dgm:spPr/>
      <dgm:t>
        <a:bodyPr/>
        <a:lstStyle/>
        <a:p>
          <a:pPr rtl="0"/>
          <a:r>
            <a:rPr lang="ru-RU" dirty="0" smtClean="0"/>
            <a:t>4</a:t>
          </a:r>
          <a:endParaRPr lang="ru-RU" dirty="0"/>
        </a:p>
      </dgm:t>
    </dgm:pt>
    <dgm:pt modelId="{8944D8CD-A358-48E0-A235-03E7C9FF371A}" type="parTrans" cxnId="{AC27701C-4F01-4250-933B-B731D110D690}">
      <dgm:prSet/>
      <dgm:spPr/>
      <dgm:t>
        <a:bodyPr/>
        <a:lstStyle/>
        <a:p>
          <a:endParaRPr lang="ru-RU"/>
        </a:p>
      </dgm:t>
    </dgm:pt>
    <dgm:pt modelId="{7CF5DEE4-6988-4E81-8515-B62A863958FA}" type="sibTrans" cxnId="{AC27701C-4F01-4250-933B-B731D110D690}">
      <dgm:prSet/>
      <dgm:spPr/>
      <dgm:t>
        <a:bodyPr/>
        <a:lstStyle/>
        <a:p>
          <a:endParaRPr lang="ru-RU"/>
        </a:p>
      </dgm:t>
    </dgm:pt>
    <dgm:pt modelId="{5A3D9B49-148D-424C-8926-E6608EC04D00}">
      <dgm:prSet/>
      <dgm:spPr/>
      <dgm:t>
        <a:bodyPr/>
        <a:lstStyle/>
        <a:p>
          <a:pPr rtl="0"/>
          <a:r>
            <a:rPr lang="ru-RU" dirty="0" smtClean="0"/>
            <a:t>Объектом виндикации является индивидуально-определенная вещь</a:t>
          </a:r>
          <a:endParaRPr lang="ru-RU" dirty="0"/>
        </a:p>
      </dgm:t>
    </dgm:pt>
    <dgm:pt modelId="{EE3702F6-ABBD-48D8-BEAB-DE2FD30CEBBD}" type="parTrans" cxnId="{66772D65-8BC7-40D8-836A-7944DDD77B37}">
      <dgm:prSet/>
      <dgm:spPr/>
      <dgm:t>
        <a:bodyPr/>
        <a:lstStyle/>
        <a:p>
          <a:endParaRPr lang="ru-RU"/>
        </a:p>
      </dgm:t>
    </dgm:pt>
    <dgm:pt modelId="{45428FD2-2204-473C-BBD0-6E17F1D4FF49}" type="sibTrans" cxnId="{66772D65-8BC7-40D8-836A-7944DDD77B37}">
      <dgm:prSet/>
      <dgm:spPr/>
      <dgm:t>
        <a:bodyPr/>
        <a:lstStyle/>
        <a:p>
          <a:endParaRPr lang="ru-RU"/>
        </a:p>
      </dgm:t>
    </dgm:pt>
    <dgm:pt modelId="{4FA58349-24D1-4781-9839-57074A5D387C}">
      <dgm:prSet/>
      <dgm:spPr/>
      <dgm:t>
        <a:bodyPr/>
        <a:lstStyle/>
        <a:p>
          <a:pPr rtl="0"/>
          <a:r>
            <a:rPr lang="ru-RU" dirty="0" smtClean="0"/>
            <a:t>Вещь должна сохраниться в натуре</a:t>
          </a:r>
          <a:endParaRPr lang="ru-RU" dirty="0"/>
        </a:p>
      </dgm:t>
    </dgm:pt>
    <dgm:pt modelId="{F3215154-6216-4DC7-8F64-471BE4B98983}" type="parTrans" cxnId="{41557EFE-91F8-4BA3-928D-99E344521A9E}">
      <dgm:prSet/>
      <dgm:spPr/>
      <dgm:t>
        <a:bodyPr/>
        <a:lstStyle/>
        <a:p>
          <a:endParaRPr lang="ru-RU"/>
        </a:p>
      </dgm:t>
    </dgm:pt>
    <dgm:pt modelId="{5D8BFF24-A04A-4143-AD3E-CF91EB5A1FE1}" type="sibTrans" cxnId="{41557EFE-91F8-4BA3-928D-99E344521A9E}">
      <dgm:prSet/>
      <dgm:spPr/>
      <dgm:t>
        <a:bodyPr/>
        <a:lstStyle/>
        <a:p>
          <a:endParaRPr lang="ru-RU"/>
        </a:p>
      </dgm:t>
    </dgm:pt>
    <dgm:pt modelId="{A61FBD11-C8BB-4CF0-983B-5F42ACA627E7}">
      <dgm:prSet/>
      <dgm:spPr/>
      <dgm:t>
        <a:bodyPr/>
        <a:lstStyle/>
        <a:p>
          <a:pPr rtl="0"/>
          <a:r>
            <a:rPr lang="ru-RU" dirty="0" smtClean="0"/>
            <a:t>Субъектом права на виндикацию является собственник или иной титульный владелец</a:t>
          </a:r>
          <a:endParaRPr lang="ru-RU" dirty="0"/>
        </a:p>
      </dgm:t>
    </dgm:pt>
    <dgm:pt modelId="{64C249CE-7250-4227-BD97-0A883A7C6C68}" type="parTrans" cxnId="{B992DB05-77C0-4060-829D-5488D0ED6C19}">
      <dgm:prSet/>
      <dgm:spPr/>
      <dgm:t>
        <a:bodyPr/>
        <a:lstStyle/>
        <a:p>
          <a:endParaRPr lang="ru-RU"/>
        </a:p>
      </dgm:t>
    </dgm:pt>
    <dgm:pt modelId="{CBC1AE10-23FA-40E0-9F5D-39E3FB9C868F}" type="sibTrans" cxnId="{B992DB05-77C0-4060-829D-5488D0ED6C19}">
      <dgm:prSet/>
      <dgm:spPr/>
      <dgm:t>
        <a:bodyPr/>
        <a:lstStyle/>
        <a:p>
          <a:endParaRPr lang="ru-RU"/>
        </a:p>
      </dgm:t>
    </dgm:pt>
    <dgm:pt modelId="{CE8C1D60-5524-4034-AF05-C8B7D94D8FBB}">
      <dgm:prSet/>
      <dgm:spPr/>
      <dgm:t>
        <a:bodyPr/>
        <a:lstStyle/>
        <a:p>
          <a:pPr rtl="0"/>
          <a:r>
            <a:rPr lang="ru-RU" dirty="0" smtClean="0"/>
            <a:t>Вещь должна выбыть из владения собственника помимо его воли </a:t>
          </a:r>
          <a:endParaRPr lang="ru-RU" dirty="0"/>
        </a:p>
      </dgm:t>
    </dgm:pt>
    <dgm:pt modelId="{6AAA4F79-ECFD-4171-9DE7-4AC2EDD986E6}" type="parTrans" cxnId="{ED43E663-7AC9-43CF-B7A4-BEDE534B1B91}">
      <dgm:prSet/>
      <dgm:spPr/>
      <dgm:t>
        <a:bodyPr/>
        <a:lstStyle/>
        <a:p>
          <a:endParaRPr lang="ru-RU"/>
        </a:p>
      </dgm:t>
    </dgm:pt>
    <dgm:pt modelId="{4D4A35A1-39CA-415A-B14B-C40D8AB0E06B}" type="sibTrans" cxnId="{ED43E663-7AC9-43CF-B7A4-BEDE534B1B91}">
      <dgm:prSet/>
      <dgm:spPr/>
      <dgm:t>
        <a:bodyPr/>
        <a:lstStyle/>
        <a:p>
          <a:endParaRPr lang="ru-RU"/>
        </a:p>
      </dgm:t>
    </dgm:pt>
    <dgm:pt modelId="{EF0FCDF0-A5CC-4406-8E1E-2068CC2C7803}" type="pres">
      <dgm:prSet presAssocID="{7F8AEB7C-F759-4F0C-8F21-E7E1A90DBFA9}" presName="linearFlow" presStyleCnt="0">
        <dgm:presLayoutVars>
          <dgm:dir/>
          <dgm:animLvl val="lvl"/>
          <dgm:resizeHandles val="exact"/>
        </dgm:presLayoutVars>
      </dgm:prSet>
      <dgm:spPr/>
      <dgm:t>
        <a:bodyPr/>
        <a:lstStyle/>
        <a:p>
          <a:endParaRPr lang="ru-RU"/>
        </a:p>
      </dgm:t>
    </dgm:pt>
    <dgm:pt modelId="{5914A941-25B7-4E0D-B417-5D8369EBCCF3}" type="pres">
      <dgm:prSet presAssocID="{D4D39AFE-A84E-4CE2-B7B9-7FCC2EE418F2}" presName="composite" presStyleCnt="0"/>
      <dgm:spPr/>
    </dgm:pt>
    <dgm:pt modelId="{8C54683C-F19F-4FBB-8202-DC6D6811C27E}" type="pres">
      <dgm:prSet presAssocID="{D4D39AFE-A84E-4CE2-B7B9-7FCC2EE418F2}" presName="parentText" presStyleLbl="alignNode1" presStyleIdx="0" presStyleCnt="4">
        <dgm:presLayoutVars>
          <dgm:chMax val="1"/>
          <dgm:bulletEnabled val="1"/>
        </dgm:presLayoutVars>
      </dgm:prSet>
      <dgm:spPr/>
      <dgm:t>
        <a:bodyPr/>
        <a:lstStyle/>
        <a:p>
          <a:endParaRPr lang="ru-RU"/>
        </a:p>
      </dgm:t>
    </dgm:pt>
    <dgm:pt modelId="{7B1C4BAD-37B2-438C-A87D-68FC896E6894}" type="pres">
      <dgm:prSet presAssocID="{D4D39AFE-A84E-4CE2-B7B9-7FCC2EE418F2}" presName="descendantText" presStyleLbl="alignAcc1" presStyleIdx="0" presStyleCnt="4">
        <dgm:presLayoutVars>
          <dgm:bulletEnabled val="1"/>
        </dgm:presLayoutVars>
      </dgm:prSet>
      <dgm:spPr/>
      <dgm:t>
        <a:bodyPr/>
        <a:lstStyle/>
        <a:p>
          <a:endParaRPr lang="ru-RU"/>
        </a:p>
      </dgm:t>
    </dgm:pt>
    <dgm:pt modelId="{B8AD6C2E-D901-475F-BC47-2489DEE26B6E}" type="pres">
      <dgm:prSet presAssocID="{48E36C17-9FE7-44C3-A23F-1C26E2C879BB}" presName="sp" presStyleCnt="0"/>
      <dgm:spPr/>
    </dgm:pt>
    <dgm:pt modelId="{5A3D23FA-7CFD-4DE1-933B-6C91CB18E8D8}" type="pres">
      <dgm:prSet presAssocID="{1D1152D0-6D26-4089-A4B9-57B42E05D12A}" presName="composite" presStyleCnt="0"/>
      <dgm:spPr/>
    </dgm:pt>
    <dgm:pt modelId="{71477C90-CD4D-410F-A40C-E618AF7AAE04}" type="pres">
      <dgm:prSet presAssocID="{1D1152D0-6D26-4089-A4B9-57B42E05D12A}" presName="parentText" presStyleLbl="alignNode1" presStyleIdx="1" presStyleCnt="4">
        <dgm:presLayoutVars>
          <dgm:chMax val="1"/>
          <dgm:bulletEnabled val="1"/>
        </dgm:presLayoutVars>
      </dgm:prSet>
      <dgm:spPr/>
      <dgm:t>
        <a:bodyPr/>
        <a:lstStyle/>
        <a:p>
          <a:endParaRPr lang="ru-RU"/>
        </a:p>
      </dgm:t>
    </dgm:pt>
    <dgm:pt modelId="{A4B5D567-E0A0-4F5E-849F-A1C916C30D81}" type="pres">
      <dgm:prSet presAssocID="{1D1152D0-6D26-4089-A4B9-57B42E05D12A}" presName="descendantText" presStyleLbl="alignAcc1" presStyleIdx="1" presStyleCnt="4">
        <dgm:presLayoutVars>
          <dgm:bulletEnabled val="1"/>
        </dgm:presLayoutVars>
      </dgm:prSet>
      <dgm:spPr/>
      <dgm:t>
        <a:bodyPr/>
        <a:lstStyle/>
        <a:p>
          <a:endParaRPr lang="ru-RU"/>
        </a:p>
      </dgm:t>
    </dgm:pt>
    <dgm:pt modelId="{50F0B6B9-AB90-45B6-B3DE-7B2BBD0E36FF}" type="pres">
      <dgm:prSet presAssocID="{AD619FDE-0D47-48FE-8961-4B41BFFA215C}" presName="sp" presStyleCnt="0"/>
      <dgm:spPr/>
    </dgm:pt>
    <dgm:pt modelId="{D1EEF12E-BBDA-4330-B7AF-7DCCC1BB8440}" type="pres">
      <dgm:prSet presAssocID="{2DF8384A-CD73-49A9-9B74-135539CFD9DE}" presName="composite" presStyleCnt="0"/>
      <dgm:spPr/>
    </dgm:pt>
    <dgm:pt modelId="{61E81246-3CB6-4298-9688-2503F060F0FA}" type="pres">
      <dgm:prSet presAssocID="{2DF8384A-CD73-49A9-9B74-135539CFD9DE}" presName="parentText" presStyleLbl="alignNode1" presStyleIdx="2" presStyleCnt="4">
        <dgm:presLayoutVars>
          <dgm:chMax val="1"/>
          <dgm:bulletEnabled val="1"/>
        </dgm:presLayoutVars>
      </dgm:prSet>
      <dgm:spPr/>
      <dgm:t>
        <a:bodyPr/>
        <a:lstStyle/>
        <a:p>
          <a:endParaRPr lang="ru-RU"/>
        </a:p>
      </dgm:t>
    </dgm:pt>
    <dgm:pt modelId="{EDF0F5FE-3DA9-417B-92B3-026DEC7405A7}" type="pres">
      <dgm:prSet presAssocID="{2DF8384A-CD73-49A9-9B74-135539CFD9DE}" presName="descendantText" presStyleLbl="alignAcc1" presStyleIdx="2" presStyleCnt="4">
        <dgm:presLayoutVars>
          <dgm:bulletEnabled val="1"/>
        </dgm:presLayoutVars>
      </dgm:prSet>
      <dgm:spPr/>
      <dgm:t>
        <a:bodyPr/>
        <a:lstStyle/>
        <a:p>
          <a:endParaRPr lang="ru-RU"/>
        </a:p>
      </dgm:t>
    </dgm:pt>
    <dgm:pt modelId="{A18FF9C4-A132-40FF-80A4-E6AD0162CADB}" type="pres">
      <dgm:prSet presAssocID="{97E2CBB3-6F55-43AE-B66C-AB008CFCE363}" presName="sp" presStyleCnt="0"/>
      <dgm:spPr/>
    </dgm:pt>
    <dgm:pt modelId="{AFDDCDC6-DAD7-4E7E-BCE9-E93F36F352E2}" type="pres">
      <dgm:prSet presAssocID="{38F13F94-810C-48A2-A8A8-0A5FC1172DB6}" presName="composite" presStyleCnt="0"/>
      <dgm:spPr/>
    </dgm:pt>
    <dgm:pt modelId="{25BDCF88-69A0-4430-87D0-C06D3B2D2B59}" type="pres">
      <dgm:prSet presAssocID="{38F13F94-810C-48A2-A8A8-0A5FC1172DB6}" presName="parentText" presStyleLbl="alignNode1" presStyleIdx="3" presStyleCnt="4">
        <dgm:presLayoutVars>
          <dgm:chMax val="1"/>
          <dgm:bulletEnabled val="1"/>
        </dgm:presLayoutVars>
      </dgm:prSet>
      <dgm:spPr/>
      <dgm:t>
        <a:bodyPr/>
        <a:lstStyle/>
        <a:p>
          <a:endParaRPr lang="ru-RU"/>
        </a:p>
      </dgm:t>
    </dgm:pt>
    <dgm:pt modelId="{4B2C3EA8-77DE-4125-8BB5-98DD3C214290}" type="pres">
      <dgm:prSet presAssocID="{38F13F94-810C-48A2-A8A8-0A5FC1172DB6}" presName="descendantText" presStyleLbl="alignAcc1" presStyleIdx="3" presStyleCnt="4">
        <dgm:presLayoutVars>
          <dgm:bulletEnabled val="1"/>
        </dgm:presLayoutVars>
      </dgm:prSet>
      <dgm:spPr/>
      <dgm:t>
        <a:bodyPr/>
        <a:lstStyle/>
        <a:p>
          <a:endParaRPr lang="ru-RU"/>
        </a:p>
      </dgm:t>
    </dgm:pt>
  </dgm:ptLst>
  <dgm:cxnLst>
    <dgm:cxn modelId="{6B557492-43C1-4100-99A9-1551A7729595}" type="presOf" srcId="{A61FBD11-C8BB-4CF0-983B-5F42ACA627E7}" destId="{EDF0F5FE-3DA9-417B-92B3-026DEC7405A7}" srcOrd="0" destOrd="0" presId="urn:microsoft.com/office/officeart/2005/8/layout/chevron2"/>
    <dgm:cxn modelId="{060B91D1-7ECB-4909-8294-1D2BB77FB009}" type="presOf" srcId="{D4D39AFE-A84E-4CE2-B7B9-7FCC2EE418F2}" destId="{8C54683C-F19F-4FBB-8202-DC6D6811C27E}" srcOrd="0" destOrd="0" presId="urn:microsoft.com/office/officeart/2005/8/layout/chevron2"/>
    <dgm:cxn modelId="{AC27701C-4F01-4250-933B-B731D110D690}" srcId="{7F8AEB7C-F759-4F0C-8F21-E7E1A90DBFA9}" destId="{38F13F94-810C-48A2-A8A8-0A5FC1172DB6}" srcOrd="3" destOrd="0" parTransId="{8944D8CD-A358-48E0-A235-03E7C9FF371A}" sibTransId="{7CF5DEE4-6988-4E81-8515-B62A863958FA}"/>
    <dgm:cxn modelId="{B992DB05-77C0-4060-829D-5488D0ED6C19}" srcId="{2DF8384A-CD73-49A9-9B74-135539CFD9DE}" destId="{A61FBD11-C8BB-4CF0-983B-5F42ACA627E7}" srcOrd="0" destOrd="0" parTransId="{64C249CE-7250-4227-BD97-0A883A7C6C68}" sibTransId="{CBC1AE10-23FA-40E0-9F5D-39E3FB9C868F}"/>
    <dgm:cxn modelId="{093AD003-F070-4533-AF66-50FD5F9AD0C4}" type="presOf" srcId="{5A3D9B49-148D-424C-8926-E6608EC04D00}" destId="{7B1C4BAD-37B2-438C-A87D-68FC896E6894}" srcOrd="0" destOrd="0" presId="urn:microsoft.com/office/officeart/2005/8/layout/chevron2"/>
    <dgm:cxn modelId="{D2D173E0-E577-4369-B23E-74B836F10FE8}" type="presOf" srcId="{2DF8384A-CD73-49A9-9B74-135539CFD9DE}" destId="{61E81246-3CB6-4298-9688-2503F060F0FA}" srcOrd="0" destOrd="0" presId="urn:microsoft.com/office/officeart/2005/8/layout/chevron2"/>
    <dgm:cxn modelId="{F030D716-1B49-41FF-B141-A8C36DCC744F}" type="presOf" srcId="{7F8AEB7C-F759-4F0C-8F21-E7E1A90DBFA9}" destId="{EF0FCDF0-A5CC-4406-8E1E-2068CC2C7803}" srcOrd="0" destOrd="0" presId="urn:microsoft.com/office/officeart/2005/8/layout/chevron2"/>
    <dgm:cxn modelId="{66772D65-8BC7-40D8-836A-7944DDD77B37}" srcId="{D4D39AFE-A84E-4CE2-B7B9-7FCC2EE418F2}" destId="{5A3D9B49-148D-424C-8926-E6608EC04D00}" srcOrd="0" destOrd="0" parTransId="{EE3702F6-ABBD-48D8-BEAB-DE2FD30CEBBD}" sibTransId="{45428FD2-2204-473C-BBD0-6E17F1D4FF49}"/>
    <dgm:cxn modelId="{8DDB958C-51D6-4164-97D3-06C11A43C302}" type="presOf" srcId="{4FA58349-24D1-4781-9839-57074A5D387C}" destId="{A4B5D567-E0A0-4F5E-849F-A1C916C30D81}" srcOrd="0" destOrd="0" presId="urn:microsoft.com/office/officeart/2005/8/layout/chevron2"/>
    <dgm:cxn modelId="{7A9D431D-7317-4D98-9C13-938786466609}" type="presOf" srcId="{38F13F94-810C-48A2-A8A8-0A5FC1172DB6}" destId="{25BDCF88-69A0-4430-87D0-C06D3B2D2B59}" srcOrd="0" destOrd="0" presId="urn:microsoft.com/office/officeart/2005/8/layout/chevron2"/>
    <dgm:cxn modelId="{49781D38-BCB6-45F2-AA5F-E1DE077DBEFA}" type="presOf" srcId="{1D1152D0-6D26-4089-A4B9-57B42E05D12A}" destId="{71477C90-CD4D-410F-A40C-E618AF7AAE04}" srcOrd="0" destOrd="0" presId="urn:microsoft.com/office/officeart/2005/8/layout/chevron2"/>
    <dgm:cxn modelId="{3FFF2CF1-C489-4F90-AC1F-96B0F0874F03}" srcId="{7F8AEB7C-F759-4F0C-8F21-E7E1A90DBFA9}" destId="{1D1152D0-6D26-4089-A4B9-57B42E05D12A}" srcOrd="1" destOrd="0" parTransId="{F11C4D53-C4F2-47EA-993A-A88DFB81D19D}" sibTransId="{AD619FDE-0D47-48FE-8961-4B41BFFA215C}"/>
    <dgm:cxn modelId="{A5D761FC-3C01-4C75-91AC-98B228F66488}" srcId="{7F8AEB7C-F759-4F0C-8F21-E7E1A90DBFA9}" destId="{2DF8384A-CD73-49A9-9B74-135539CFD9DE}" srcOrd="2" destOrd="0" parTransId="{653A33A4-9DD8-4B20-B673-C03A896D955A}" sibTransId="{97E2CBB3-6F55-43AE-B66C-AB008CFCE363}"/>
    <dgm:cxn modelId="{C0609C77-1A11-448E-8FEB-7AC143FF05F2}" srcId="{7F8AEB7C-F759-4F0C-8F21-E7E1A90DBFA9}" destId="{D4D39AFE-A84E-4CE2-B7B9-7FCC2EE418F2}" srcOrd="0" destOrd="0" parTransId="{1CD5E85D-85A4-4073-BC0D-5054E9FFD74E}" sibTransId="{48E36C17-9FE7-44C3-A23F-1C26E2C879BB}"/>
    <dgm:cxn modelId="{ED43E663-7AC9-43CF-B7A4-BEDE534B1B91}" srcId="{38F13F94-810C-48A2-A8A8-0A5FC1172DB6}" destId="{CE8C1D60-5524-4034-AF05-C8B7D94D8FBB}" srcOrd="0" destOrd="0" parTransId="{6AAA4F79-ECFD-4171-9DE7-4AC2EDD986E6}" sibTransId="{4D4A35A1-39CA-415A-B14B-C40D8AB0E06B}"/>
    <dgm:cxn modelId="{A5603602-191D-4B8B-9388-BBC70454D2BD}" type="presOf" srcId="{CE8C1D60-5524-4034-AF05-C8B7D94D8FBB}" destId="{4B2C3EA8-77DE-4125-8BB5-98DD3C214290}" srcOrd="0" destOrd="0" presId="urn:microsoft.com/office/officeart/2005/8/layout/chevron2"/>
    <dgm:cxn modelId="{41557EFE-91F8-4BA3-928D-99E344521A9E}" srcId="{1D1152D0-6D26-4089-A4B9-57B42E05D12A}" destId="{4FA58349-24D1-4781-9839-57074A5D387C}" srcOrd="0" destOrd="0" parTransId="{F3215154-6216-4DC7-8F64-471BE4B98983}" sibTransId="{5D8BFF24-A04A-4143-AD3E-CF91EB5A1FE1}"/>
    <dgm:cxn modelId="{79E9E5B2-9A8C-4DDB-869D-87B88E5BB542}" type="presParOf" srcId="{EF0FCDF0-A5CC-4406-8E1E-2068CC2C7803}" destId="{5914A941-25B7-4E0D-B417-5D8369EBCCF3}" srcOrd="0" destOrd="0" presId="urn:microsoft.com/office/officeart/2005/8/layout/chevron2"/>
    <dgm:cxn modelId="{4D2C98A1-3564-445C-9A7A-9268F0E81DE9}" type="presParOf" srcId="{5914A941-25B7-4E0D-B417-5D8369EBCCF3}" destId="{8C54683C-F19F-4FBB-8202-DC6D6811C27E}" srcOrd="0" destOrd="0" presId="urn:microsoft.com/office/officeart/2005/8/layout/chevron2"/>
    <dgm:cxn modelId="{B4CB8B86-0A48-4D19-BA39-5A4296ECA288}" type="presParOf" srcId="{5914A941-25B7-4E0D-B417-5D8369EBCCF3}" destId="{7B1C4BAD-37B2-438C-A87D-68FC896E6894}" srcOrd="1" destOrd="0" presId="urn:microsoft.com/office/officeart/2005/8/layout/chevron2"/>
    <dgm:cxn modelId="{DA5CB1E5-A5B8-4BB0-8550-E9D4919BE568}" type="presParOf" srcId="{EF0FCDF0-A5CC-4406-8E1E-2068CC2C7803}" destId="{B8AD6C2E-D901-475F-BC47-2489DEE26B6E}" srcOrd="1" destOrd="0" presId="urn:microsoft.com/office/officeart/2005/8/layout/chevron2"/>
    <dgm:cxn modelId="{6D892A34-13D3-45A8-A7BE-65E3C579D84B}" type="presParOf" srcId="{EF0FCDF0-A5CC-4406-8E1E-2068CC2C7803}" destId="{5A3D23FA-7CFD-4DE1-933B-6C91CB18E8D8}" srcOrd="2" destOrd="0" presId="urn:microsoft.com/office/officeart/2005/8/layout/chevron2"/>
    <dgm:cxn modelId="{9B6F61ED-7899-4079-ACDD-0311B42085E9}" type="presParOf" srcId="{5A3D23FA-7CFD-4DE1-933B-6C91CB18E8D8}" destId="{71477C90-CD4D-410F-A40C-E618AF7AAE04}" srcOrd="0" destOrd="0" presId="urn:microsoft.com/office/officeart/2005/8/layout/chevron2"/>
    <dgm:cxn modelId="{7AED4982-DB27-47E6-A7CC-28526656FD38}" type="presParOf" srcId="{5A3D23FA-7CFD-4DE1-933B-6C91CB18E8D8}" destId="{A4B5D567-E0A0-4F5E-849F-A1C916C30D81}" srcOrd="1" destOrd="0" presId="urn:microsoft.com/office/officeart/2005/8/layout/chevron2"/>
    <dgm:cxn modelId="{BF336963-C398-4836-A791-EFF19E8FA2A2}" type="presParOf" srcId="{EF0FCDF0-A5CC-4406-8E1E-2068CC2C7803}" destId="{50F0B6B9-AB90-45B6-B3DE-7B2BBD0E36FF}" srcOrd="3" destOrd="0" presId="urn:microsoft.com/office/officeart/2005/8/layout/chevron2"/>
    <dgm:cxn modelId="{59002C6C-B4CB-4CCE-881C-0BAC3008B5AC}" type="presParOf" srcId="{EF0FCDF0-A5CC-4406-8E1E-2068CC2C7803}" destId="{D1EEF12E-BBDA-4330-B7AF-7DCCC1BB8440}" srcOrd="4" destOrd="0" presId="urn:microsoft.com/office/officeart/2005/8/layout/chevron2"/>
    <dgm:cxn modelId="{EFE904F1-961D-4EB2-BE95-FF635DD5B13B}" type="presParOf" srcId="{D1EEF12E-BBDA-4330-B7AF-7DCCC1BB8440}" destId="{61E81246-3CB6-4298-9688-2503F060F0FA}" srcOrd="0" destOrd="0" presId="urn:microsoft.com/office/officeart/2005/8/layout/chevron2"/>
    <dgm:cxn modelId="{A21FBF42-BFC9-4104-A523-1FA116D0EF14}" type="presParOf" srcId="{D1EEF12E-BBDA-4330-B7AF-7DCCC1BB8440}" destId="{EDF0F5FE-3DA9-417B-92B3-026DEC7405A7}" srcOrd="1" destOrd="0" presId="urn:microsoft.com/office/officeart/2005/8/layout/chevron2"/>
    <dgm:cxn modelId="{B6C9174A-150F-4644-A233-CE7EEEC0F1E9}" type="presParOf" srcId="{EF0FCDF0-A5CC-4406-8E1E-2068CC2C7803}" destId="{A18FF9C4-A132-40FF-80A4-E6AD0162CADB}" srcOrd="5" destOrd="0" presId="urn:microsoft.com/office/officeart/2005/8/layout/chevron2"/>
    <dgm:cxn modelId="{824DB435-8479-4DCA-9E79-2C0C2BAA09B7}" type="presParOf" srcId="{EF0FCDF0-A5CC-4406-8E1E-2068CC2C7803}" destId="{AFDDCDC6-DAD7-4E7E-BCE9-E93F36F352E2}" srcOrd="6" destOrd="0" presId="urn:microsoft.com/office/officeart/2005/8/layout/chevron2"/>
    <dgm:cxn modelId="{B8641F68-FC0D-4E06-86D5-54A48ED31579}" type="presParOf" srcId="{AFDDCDC6-DAD7-4E7E-BCE9-E93F36F352E2}" destId="{25BDCF88-69A0-4430-87D0-C06D3B2D2B59}" srcOrd="0" destOrd="0" presId="urn:microsoft.com/office/officeart/2005/8/layout/chevron2"/>
    <dgm:cxn modelId="{0ECC88E3-B942-4BC8-9519-550C18F7CCB3}" type="presParOf" srcId="{AFDDCDC6-DAD7-4E7E-BCE9-E93F36F352E2}" destId="{4B2C3EA8-77DE-4125-8BB5-98DD3C21429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E7EC8A4-243D-4EF9-A96D-C72B406D22E0}" type="doc">
      <dgm:prSet loTypeId="urn:microsoft.com/office/officeart/2005/8/layout/hList1" loCatId="list" qsTypeId="urn:microsoft.com/office/officeart/2005/8/quickstyle/simple3" qsCatId="simple" csTypeId="urn:microsoft.com/office/officeart/2005/8/colors/accent1_2" csCatId="accent1" phldr="1"/>
      <dgm:spPr/>
      <dgm:t>
        <a:bodyPr/>
        <a:lstStyle/>
        <a:p>
          <a:endParaRPr lang="ru-RU"/>
        </a:p>
      </dgm:t>
    </dgm:pt>
    <dgm:pt modelId="{D34E71FE-ED21-4495-8260-D19DD0735FBC}">
      <dgm:prSet custT="1"/>
      <dgm:spPr/>
      <dgm:t>
        <a:bodyPr/>
        <a:lstStyle/>
        <a:p>
          <a:pPr rtl="0"/>
          <a:r>
            <a:rPr lang="ru-RU" sz="2400" dirty="0" smtClean="0"/>
            <a:t>Незаконное владелец вещи может быть </a:t>
          </a:r>
          <a:endParaRPr lang="ru-RU" sz="2400" dirty="0"/>
        </a:p>
      </dgm:t>
    </dgm:pt>
    <dgm:pt modelId="{A1CC92E1-0FDD-4FB9-8E34-2185A8A6D317}" type="parTrans" cxnId="{196384DC-4140-4C5C-BAB7-BF09A818CC12}">
      <dgm:prSet/>
      <dgm:spPr/>
      <dgm:t>
        <a:bodyPr/>
        <a:lstStyle/>
        <a:p>
          <a:endParaRPr lang="ru-RU" sz="2400"/>
        </a:p>
      </dgm:t>
    </dgm:pt>
    <dgm:pt modelId="{91BB06A9-E2A7-4F71-84AD-B4695052BA36}" type="sibTrans" cxnId="{196384DC-4140-4C5C-BAB7-BF09A818CC12}">
      <dgm:prSet/>
      <dgm:spPr/>
      <dgm:t>
        <a:bodyPr/>
        <a:lstStyle/>
        <a:p>
          <a:endParaRPr lang="ru-RU" sz="2400"/>
        </a:p>
      </dgm:t>
    </dgm:pt>
    <dgm:pt modelId="{5B0E4361-D318-4FF7-B06A-4BDF6C2B9F3F}">
      <dgm:prSet custT="1"/>
      <dgm:spPr/>
      <dgm:t>
        <a:bodyPr/>
        <a:lstStyle/>
        <a:p>
          <a:pPr rtl="0"/>
          <a:r>
            <a:rPr lang="ru-RU" sz="2400" dirty="0" smtClean="0"/>
            <a:t>Добросовестным приобретателем</a:t>
          </a:r>
          <a:endParaRPr lang="ru-RU" sz="2400" dirty="0"/>
        </a:p>
      </dgm:t>
    </dgm:pt>
    <dgm:pt modelId="{E4304A21-08C2-4AE4-BEBE-91E0ABAA25A3}" type="parTrans" cxnId="{B2B29F93-2118-4448-98F3-C514CA5FC16E}">
      <dgm:prSet/>
      <dgm:spPr/>
      <dgm:t>
        <a:bodyPr/>
        <a:lstStyle/>
        <a:p>
          <a:endParaRPr lang="ru-RU" sz="2400"/>
        </a:p>
      </dgm:t>
    </dgm:pt>
    <dgm:pt modelId="{B3098BF8-B68C-4DBA-92CD-41CC5CF3954E}" type="sibTrans" cxnId="{B2B29F93-2118-4448-98F3-C514CA5FC16E}">
      <dgm:prSet/>
      <dgm:spPr/>
      <dgm:t>
        <a:bodyPr/>
        <a:lstStyle/>
        <a:p>
          <a:endParaRPr lang="ru-RU" sz="2400"/>
        </a:p>
      </dgm:t>
    </dgm:pt>
    <dgm:pt modelId="{CD67E963-46B8-490A-9588-35716F45715A}">
      <dgm:prSet custT="1"/>
      <dgm:spPr/>
      <dgm:t>
        <a:bodyPr/>
        <a:lstStyle/>
        <a:p>
          <a:pPr rtl="0"/>
          <a:r>
            <a:rPr lang="ru-RU" sz="2400" dirty="0" smtClean="0"/>
            <a:t>Недобросовестным приобретателем</a:t>
          </a:r>
          <a:endParaRPr lang="ru-RU" sz="2400" dirty="0"/>
        </a:p>
      </dgm:t>
    </dgm:pt>
    <dgm:pt modelId="{63DA3852-222D-4D23-9D32-04EE3BA877B0}" type="parTrans" cxnId="{EDBB88DE-4CF2-458F-8EF0-784750954312}">
      <dgm:prSet/>
      <dgm:spPr/>
      <dgm:t>
        <a:bodyPr/>
        <a:lstStyle/>
        <a:p>
          <a:endParaRPr lang="ru-RU" sz="2400"/>
        </a:p>
      </dgm:t>
    </dgm:pt>
    <dgm:pt modelId="{A3576D6D-F340-4539-923A-B22A7C39E2AA}" type="sibTrans" cxnId="{EDBB88DE-4CF2-458F-8EF0-784750954312}">
      <dgm:prSet/>
      <dgm:spPr/>
      <dgm:t>
        <a:bodyPr/>
        <a:lstStyle/>
        <a:p>
          <a:endParaRPr lang="ru-RU" sz="2400"/>
        </a:p>
      </dgm:t>
    </dgm:pt>
    <dgm:pt modelId="{196BBCD9-F640-40C2-BE2B-B925725F79CD}" type="pres">
      <dgm:prSet presAssocID="{3E7EC8A4-243D-4EF9-A96D-C72B406D22E0}" presName="Name0" presStyleCnt="0">
        <dgm:presLayoutVars>
          <dgm:dir/>
          <dgm:animLvl val="lvl"/>
          <dgm:resizeHandles val="exact"/>
        </dgm:presLayoutVars>
      </dgm:prSet>
      <dgm:spPr/>
      <dgm:t>
        <a:bodyPr/>
        <a:lstStyle/>
        <a:p>
          <a:endParaRPr lang="ru-RU"/>
        </a:p>
      </dgm:t>
    </dgm:pt>
    <dgm:pt modelId="{42FCD30E-001A-4881-B452-92439BD402B3}" type="pres">
      <dgm:prSet presAssocID="{D34E71FE-ED21-4495-8260-D19DD0735FBC}" presName="composite" presStyleCnt="0"/>
      <dgm:spPr/>
    </dgm:pt>
    <dgm:pt modelId="{E926B816-1F1B-4C01-AAD7-C13887E6A572}" type="pres">
      <dgm:prSet presAssocID="{D34E71FE-ED21-4495-8260-D19DD0735FBC}" presName="parTx" presStyleLbl="alignNode1" presStyleIdx="0" presStyleCnt="1">
        <dgm:presLayoutVars>
          <dgm:chMax val="0"/>
          <dgm:chPref val="0"/>
          <dgm:bulletEnabled val="1"/>
        </dgm:presLayoutVars>
      </dgm:prSet>
      <dgm:spPr/>
      <dgm:t>
        <a:bodyPr/>
        <a:lstStyle/>
        <a:p>
          <a:endParaRPr lang="ru-RU"/>
        </a:p>
      </dgm:t>
    </dgm:pt>
    <dgm:pt modelId="{6D23531B-8020-4870-8F21-A52D42B80790}" type="pres">
      <dgm:prSet presAssocID="{D34E71FE-ED21-4495-8260-D19DD0735FBC}" presName="desTx" presStyleLbl="alignAccFollowNode1" presStyleIdx="0" presStyleCnt="1">
        <dgm:presLayoutVars>
          <dgm:bulletEnabled val="1"/>
        </dgm:presLayoutVars>
      </dgm:prSet>
      <dgm:spPr/>
      <dgm:t>
        <a:bodyPr/>
        <a:lstStyle/>
        <a:p>
          <a:endParaRPr lang="ru-RU"/>
        </a:p>
      </dgm:t>
    </dgm:pt>
  </dgm:ptLst>
  <dgm:cxnLst>
    <dgm:cxn modelId="{B2B29F93-2118-4448-98F3-C514CA5FC16E}" srcId="{D34E71FE-ED21-4495-8260-D19DD0735FBC}" destId="{5B0E4361-D318-4FF7-B06A-4BDF6C2B9F3F}" srcOrd="0" destOrd="0" parTransId="{E4304A21-08C2-4AE4-BEBE-91E0ABAA25A3}" sibTransId="{B3098BF8-B68C-4DBA-92CD-41CC5CF3954E}"/>
    <dgm:cxn modelId="{877B57A2-856E-403E-A37D-C43C1C78C4F3}" type="presOf" srcId="{D34E71FE-ED21-4495-8260-D19DD0735FBC}" destId="{E926B816-1F1B-4C01-AAD7-C13887E6A572}" srcOrd="0" destOrd="0" presId="urn:microsoft.com/office/officeart/2005/8/layout/hList1"/>
    <dgm:cxn modelId="{2D861752-2B76-4377-89BB-B07196232E11}" type="presOf" srcId="{5B0E4361-D318-4FF7-B06A-4BDF6C2B9F3F}" destId="{6D23531B-8020-4870-8F21-A52D42B80790}" srcOrd="0" destOrd="0" presId="urn:microsoft.com/office/officeart/2005/8/layout/hList1"/>
    <dgm:cxn modelId="{6D282EC7-7824-4EAA-BCB2-3CB800077F28}" type="presOf" srcId="{CD67E963-46B8-490A-9588-35716F45715A}" destId="{6D23531B-8020-4870-8F21-A52D42B80790}" srcOrd="0" destOrd="1" presId="urn:microsoft.com/office/officeart/2005/8/layout/hList1"/>
    <dgm:cxn modelId="{EDBB88DE-4CF2-458F-8EF0-784750954312}" srcId="{D34E71FE-ED21-4495-8260-D19DD0735FBC}" destId="{CD67E963-46B8-490A-9588-35716F45715A}" srcOrd="1" destOrd="0" parTransId="{63DA3852-222D-4D23-9D32-04EE3BA877B0}" sibTransId="{A3576D6D-F340-4539-923A-B22A7C39E2AA}"/>
    <dgm:cxn modelId="{196384DC-4140-4C5C-BAB7-BF09A818CC12}" srcId="{3E7EC8A4-243D-4EF9-A96D-C72B406D22E0}" destId="{D34E71FE-ED21-4495-8260-D19DD0735FBC}" srcOrd="0" destOrd="0" parTransId="{A1CC92E1-0FDD-4FB9-8E34-2185A8A6D317}" sibTransId="{91BB06A9-E2A7-4F71-84AD-B4695052BA36}"/>
    <dgm:cxn modelId="{03C5C96B-2E33-4BBF-8DDF-DBF7C5B1D209}" type="presOf" srcId="{3E7EC8A4-243D-4EF9-A96D-C72B406D22E0}" destId="{196BBCD9-F640-40C2-BE2B-B925725F79CD}" srcOrd="0" destOrd="0" presId="urn:microsoft.com/office/officeart/2005/8/layout/hList1"/>
    <dgm:cxn modelId="{3C04EA8F-BD50-464C-8AF7-51E347E0B6E8}" type="presParOf" srcId="{196BBCD9-F640-40C2-BE2B-B925725F79CD}" destId="{42FCD30E-001A-4881-B452-92439BD402B3}" srcOrd="0" destOrd="0" presId="urn:microsoft.com/office/officeart/2005/8/layout/hList1"/>
    <dgm:cxn modelId="{167D9B97-BC68-416A-93EB-DC19F38C26A4}" type="presParOf" srcId="{42FCD30E-001A-4881-B452-92439BD402B3}" destId="{E926B816-1F1B-4C01-AAD7-C13887E6A572}" srcOrd="0" destOrd="0" presId="urn:microsoft.com/office/officeart/2005/8/layout/hList1"/>
    <dgm:cxn modelId="{E1B6AA7D-8385-4833-899B-22A30211176C}" type="presParOf" srcId="{42FCD30E-001A-4881-B452-92439BD402B3}" destId="{6D23531B-8020-4870-8F21-A52D42B8079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E7EC8A4-243D-4EF9-A96D-C72B406D22E0}" type="doc">
      <dgm:prSet loTypeId="urn:microsoft.com/office/officeart/2005/8/layout/hList1" loCatId="list" qsTypeId="urn:microsoft.com/office/officeart/2005/8/quickstyle/simple3" qsCatId="simple" csTypeId="urn:microsoft.com/office/officeart/2005/8/colors/accent1_2" csCatId="accent1" phldr="1"/>
      <dgm:spPr/>
      <dgm:t>
        <a:bodyPr/>
        <a:lstStyle/>
        <a:p>
          <a:endParaRPr lang="ru-RU"/>
        </a:p>
      </dgm:t>
    </dgm:pt>
    <dgm:pt modelId="{D34E71FE-ED21-4495-8260-D19DD0735FBC}">
      <dgm:prSet custT="1"/>
      <dgm:spPr/>
      <dgm:t>
        <a:bodyPr/>
        <a:lstStyle/>
        <a:p>
          <a:pPr rtl="0"/>
          <a:r>
            <a:rPr lang="ru-RU" sz="2400" dirty="0" smtClean="0"/>
            <a:t>Добросовестный приобретатель вещи</a:t>
          </a:r>
          <a:endParaRPr lang="ru-RU" sz="2400" dirty="0"/>
        </a:p>
      </dgm:t>
    </dgm:pt>
    <dgm:pt modelId="{A1CC92E1-0FDD-4FB9-8E34-2185A8A6D317}" type="parTrans" cxnId="{196384DC-4140-4C5C-BAB7-BF09A818CC12}">
      <dgm:prSet/>
      <dgm:spPr/>
      <dgm:t>
        <a:bodyPr/>
        <a:lstStyle/>
        <a:p>
          <a:endParaRPr lang="ru-RU" sz="2400"/>
        </a:p>
      </dgm:t>
    </dgm:pt>
    <dgm:pt modelId="{91BB06A9-E2A7-4F71-84AD-B4695052BA36}" type="sibTrans" cxnId="{196384DC-4140-4C5C-BAB7-BF09A818CC12}">
      <dgm:prSet/>
      <dgm:spPr/>
      <dgm:t>
        <a:bodyPr/>
        <a:lstStyle/>
        <a:p>
          <a:endParaRPr lang="ru-RU" sz="2400"/>
        </a:p>
      </dgm:t>
    </dgm:pt>
    <dgm:pt modelId="{5B0E4361-D318-4FF7-B06A-4BDF6C2B9F3F}">
      <dgm:prSet custT="1"/>
      <dgm:spPr/>
      <dgm:t>
        <a:bodyPr/>
        <a:lstStyle/>
        <a:p>
          <a:pPr rtl="0"/>
          <a:r>
            <a:rPr lang="ru-RU" sz="2400" dirty="0" smtClean="0"/>
            <a:t>отсутствие у приобретателя достоверных сведений о </a:t>
          </a:r>
          <a:r>
            <a:rPr lang="ru-RU" sz="2400" dirty="0" err="1" smtClean="0"/>
            <a:t>нелегитимности</a:t>
          </a:r>
          <a:r>
            <a:rPr lang="ru-RU" sz="2400" dirty="0" smtClean="0"/>
            <a:t> сделки по отчуждению имущества (не знал)</a:t>
          </a:r>
          <a:endParaRPr lang="ru-RU" sz="2400" dirty="0"/>
        </a:p>
      </dgm:t>
    </dgm:pt>
    <dgm:pt modelId="{E4304A21-08C2-4AE4-BEBE-91E0ABAA25A3}" type="parTrans" cxnId="{B2B29F93-2118-4448-98F3-C514CA5FC16E}">
      <dgm:prSet/>
      <dgm:spPr/>
      <dgm:t>
        <a:bodyPr/>
        <a:lstStyle/>
        <a:p>
          <a:endParaRPr lang="ru-RU" sz="2400"/>
        </a:p>
      </dgm:t>
    </dgm:pt>
    <dgm:pt modelId="{B3098BF8-B68C-4DBA-92CD-41CC5CF3954E}" type="sibTrans" cxnId="{B2B29F93-2118-4448-98F3-C514CA5FC16E}">
      <dgm:prSet/>
      <dgm:spPr/>
      <dgm:t>
        <a:bodyPr/>
        <a:lstStyle/>
        <a:p>
          <a:endParaRPr lang="ru-RU" sz="2400"/>
        </a:p>
      </dgm:t>
    </dgm:pt>
    <dgm:pt modelId="{2E53ECB4-5E66-4DBA-BAB8-1340D672AD17}">
      <dgm:prSet custT="1"/>
      <dgm:spPr/>
      <dgm:t>
        <a:bodyPr/>
        <a:lstStyle/>
        <a:p>
          <a:endParaRPr lang="ru-RU" sz="2400" dirty="0" smtClean="0"/>
        </a:p>
      </dgm:t>
    </dgm:pt>
    <dgm:pt modelId="{E0FC5ED2-270B-4F78-A32D-1A638E3C4A5B}" type="parTrans" cxnId="{7D4EA7B8-7DCA-4618-9F41-6B14BD46ED75}">
      <dgm:prSet/>
      <dgm:spPr/>
      <dgm:t>
        <a:bodyPr/>
        <a:lstStyle/>
        <a:p>
          <a:endParaRPr lang="ru-RU"/>
        </a:p>
      </dgm:t>
    </dgm:pt>
    <dgm:pt modelId="{53E78580-1B84-493B-8006-8DFC2743298A}" type="sibTrans" cxnId="{7D4EA7B8-7DCA-4618-9F41-6B14BD46ED75}">
      <dgm:prSet/>
      <dgm:spPr/>
      <dgm:t>
        <a:bodyPr/>
        <a:lstStyle/>
        <a:p>
          <a:endParaRPr lang="ru-RU"/>
        </a:p>
      </dgm:t>
    </dgm:pt>
    <dgm:pt modelId="{22C2CA98-2229-440C-B7A4-2CAA2F4129F4}">
      <dgm:prSet custT="1"/>
      <dgm:spPr/>
      <dgm:t>
        <a:bodyPr/>
        <a:lstStyle/>
        <a:p>
          <a:pPr rtl="0"/>
          <a:r>
            <a:rPr lang="ru-RU" sz="2400" dirty="0" smtClean="0"/>
            <a:t>отсутствие оснований сомневаться в ее легитимности, очевидных для всякого нормального участника гражданского оборота исходя из общих представлений о требуемых от него заботливости и осмотрительности и с учетом обстоятельств, в которых совершается сделка (не мог знать)</a:t>
          </a:r>
          <a:endParaRPr lang="ru-RU" sz="2400" dirty="0"/>
        </a:p>
      </dgm:t>
    </dgm:pt>
    <dgm:pt modelId="{B72CE4F6-0EB1-4D9F-B116-E2603913650B}" type="parTrans" cxnId="{6FA68355-6B6B-4835-B00E-7A70E661E77E}">
      <dgm:prSet/>
      <dgm:spPr/>
    </dgm:pt>
    <dgm:pt modelId="{EAA27FDF-DEA7-4F93-8BE3-56257C3464DC}" type="sibTrans" cxnId="{6FA68355-6B6B-4835-B00E-7A70E661E77E}">
      <dgm:prSet/>
      <dgm:spPr/>
    </dgm:pt>
    <dgm:pt modelId="{196BBCD9-F640-40C2-BE2B-B925725F79CD}" type="pres">
      <dgm:prSet presAssocID="{3E7EC8A4-243D-4EF9-A96D-C72B406D22E0}" presName="Name0" presStyleCnt="0">
        <dgm:presLayoutVars>
          <dgm:dir/>
          <dgm:animLvl val="lvl"/>
          <dgm:resizeHandles val="exact"/>
        </dgm:presLayoutVars>
      </dgm:prSet>
      <dgm:spPr/>
      <dgm:t>
        <a:bodyPr/>
        <a:lstStyle/>
        <a:p>
          <a:endParaRPr lang="ru-RU"/>
        </a:p>
      </dgm:t>
    </dgm:pt>
    <dgm:pt modelId="{42FCD30E-001A-4881-B452-92439BD402B3}" type="pres">
      <dgm:prSet presAssocID="{D34E71FE-ED21-4495-8260-D19DD0735FBC}" presName="composite" presStyleCnt="0"/>
      <dgm:spPr/>
    </dgm:pt>
    <dgm:pt modelId="{E926B816-1F1B-4C01-AAD7-C13887E6A572}" type="pres">
      <dgm:prSet presAssocID="{D34E71FE-ED21-4495-8260-D19DD0735FBC}" presName="parTx" presStyleLbl="alignNode1" presStyleIdx="0" presStyleCnt="1">
        <dgm:presLayoutVars>
          <dgm:chMax val="0"/>
          <dgm:chPref val="0"/>
          <dgm:bulletEnabled val="1"/>
        </dgm:presLayoutVars>
      </dgm:prSet>
      <dgm:spPr/>
      <dgm:t>
        <a:bodyPr/>
        <a:lstStyle/>
        <a:p>
          <a:endParaRPr lang="ru-RU"/>
        </a:p>
      </dgm:t>
    </dgm:pt>
    <dgm:pt modelId="{6D23531B-8020-4870-8F21-A52D42B80790}" type="pres">
      <dgm:prSet presAssocID="{D34E71FE-ED21-4495-8260-D19DD0735FBC}" presName="desTx" presStyleLbl="alignAccFollowNode1" presStyleIdx="0" presStyleCnt="1">
        <dgm:presLayoutVars>
          <dgm:bulletEnabled val="1"/>
        </dgm:presLayoutVars>
      </dgm:prSet>
      <dgm:spPr/>
      <dgm:t>
        <a:bodyPr/>
        <a:lstStyle/>
        <a:p>
          <a:endParaRPr lang="ru-RU"/>
        </a:p>
      </dgm:t>
    </dgm:pt>
  </dgm:ptLst>
  <dgm:cxnLst>
    <dgm:cxn modelId="{6FA68355-6B6B-4835-B00E-7A70E661E77E}" srcId="{D34E71FE-ED21-4495-8260-D19DD0735FBC}" destId="{22C2CA98-2229-440C-B7A4-2CAA2F4129F4}" srcOrd="1" destOrd="0" parTransId="{B72CE4F6-0EB1-4D9F-B116-E2603913650B}" sibTransId="{EAA27FDF-DEA7-4F93-8BE3-56257C3464DC}"/>
    <dgm:cxn modelId="{7D4EA7B8-7DCA-4618-9F41-6B14BD46ED75}" srcId="{D34E71FE-ED21-4495-8260-D19DD0735FBC}" destId="{2E53ECB4-5E66-4DBA-BAB8-1340D672AD17}" srcOrd="2" destOrd="0" parTransId="{E0FC5ED2-270B-4F78-A32D-1A638E3C4A5B}" sibTransId="{53E78580-1B84-493B-8006-8DFC2743298A}"/>
    <dgm:cxn modelId="{D318C56E-BBD2-4384-AB61-B5F197E8E744}" type="presOf" srcId="{22C2CA98-2229-440C-B7A4-2CAA2F4129F4}" destId="{6D23531B-8020-4870-8F21-A52D42B80790}" srcOrd="0" destOrd="1" presId="urn:microsoft.com/office/officeart/2005/8/layout/hList1"/>
    <dgm:cxn modelId="{196384DC-4140-4C5C-BAB7-BF09A818CC12}" srcId="{3E7EC8A4-243D-4EF9-A96D-C72B406D22E0}" destId="{D34E71FE-ED21-4495-8260-D19DD0735FBC}" srcOrd="0" destOrd="0" parTransId="{A1CC92E1-0FDD-4FB9-8E34-2185A8A6D317}" sibTransId="{91BB06A9-E2A7-4F71-84AD-B4695052BA36}"/>
    <dgm:cxn modelId="{5635F2B3-034F-407F-9927-6D8A89599B21}" type="presOf" srcId="{2E53ECB4-5E66-4DBA-BAB8-1340D672AD17}" destId="{6D23531B-8020-4870-8F21-A52D42B80790}" srcOrd="0" destOrd="2" presId="urn:microsoft.com/office/officeart/2005/8/layout/hList1"/>
    <dgm:cxn modelId="{40BE0800-C7BC-42FA-A553-00DB63493745}" type="presOf" srcId="{3E7EC8A4-243D-4EF9-A96D-C72B406D22E0}" destId="{196BBCD9-F640-40C2-BE2B-B925725F79CD}" srcOrd="0" destOrd="0" presId="urn:microsoft.com/office/officeart/2005/8/layout/hList1"/>
    <dgm:cxn modelId="{4158FA56-06A0-47F3-BF49-B41D702CCFE3}" type="presOf" srcId="{D34E71FE-ED21-4495-8260-D19DD0735FBC}" destId="{E926B816-1F1B-4C01-AAD7-C13887E6A572}" srcOrd="0" destOrd="0" presId="urn:microsoft.com/office/officeart/2005/8/layout/hList1"/>
    <dgm:cxn modelId="{0A3EE8D8-8609-47A4-820E-7828908B3872}" type="presOf" srcId="{5B0E4361-D318-4FF7-B06A-4BDF6C2B9F3F}" destId="{6D23531B-8020-4870-8F21-A52D42B80790}" srcOrd="0" destOrd="0" presId="urn:microsoft.com/office/officeart/2005/8/layout/hList1"/>
    <dgm:cxn modelId="{B2B29F93-2118-4448-98F3-C514CA5FC16E}" srcId="{D34E71FE-ED21-4495-8260-D19DD0735FBC}" destId="{5B0E4361-D318-4FF7-B06A-4BDF6C2B9F3F}" srcOrd="0" destOrd="0" parTransId="{E4304A21-08C2-4AE4-BEBE-91E0ABAA25A3}" sibTransId="{B3098BF8-B68C-4DBA-92CD-41CC5CF3954E}"/>
    <dgm:cxn modelId="{BF132595-17E2-4CFF-8CC3-840E6590AA57}" type="presParOf" srcId="{196BBCD9-F640-40C2-BE2B-B925725F79CD}" destId="{42FCD30E-001A-4881-B452-92439BD402B3}" srcOrd="0" destOrd="0" presId="urn:microsoft.com/office/officeart/2005/8/layout/hList1"/>
    <dgm:cxn modelId="{B0D80E2A-BB92-4F9C-A600-12D5D668B1D7}" type="presParOf" srcId="{42FCD30E-001A-4881-B452-92439BD402B3}" destId="{E926B816-1F1B-4C01-AAD7-C13887E6A572}" srcOrd="0" destOrd="0" presId="urn:microsoft.com/office/officeart/2005/8/layout/hList1"/>
    <dgm:cxn modelId="{D1E569BD-3017-4782-89F9-6720AFF3455E}" type="presParOf" srcId="{42FCD30E-001A-4881-B452-92439BD402B3}" destId="{6D23531B-8020-4870-8F21-A52D42B8079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E7EC8A4-243D-4EF9-A96D-C72B406D22E0}" type="doc">
      <dgm:prSet loTypeId="urn:microsoft.com/office/officeart/2005/8/layout/hierarchy4" loCatId="list" qsTypeId="urn:microsoft.com/office/officeart/2005/8/quickstyle/simple3" qsCatId="simple" csTypeId="urn:microsoft.com/office/officeart/2005/8/colors/accent1_2" csCatId="accent1" phldr="1"/>
      <dgm:spPr/>
      <dgm:t>
        <a:bodyPr/>
        <a:lstStyle/>
        <a:p>
          <a:endParaRPr lang="ru-RU"/>
        </a:p>
      </dgm:t>
    </dgm:pt>
    <dgm:pt modelId="{D34E71FE-ED21-4495-8260-D19DD0735FBC}">
      <dgm:prSet custT="1"/>
      <dgm:spPr/>
      <dgm:t>
        <a:bodyPr/>
        <a:lstStyle/>
        <a:p>
          <a:pPr rtl="0"/>
          <a:r>
            <a:rPr lang="ru-RU" sz="1800" b="1" dirty="0" smtClean="0">
              <a:latin typeface="Times New Roman" pitchFamily="18" charset="0"/>
              <a:cs typeface="Times New Roman" pitchFamily="18" charset="0"/>
            </a:rPr>
            <a:t>Истребование имущества из чужого незаконного владения</a:t>
          </a:r>
          <a:endParaRPr lang="ru-RU" sz="1800" b="1" dirty="0">
            <a:latin typeface="Times New Roman" pitchFamily="18" charset="0"/>
            <a:cs typeface="Times New Roman" pitchFamily="18" charset="0"/>
          </a:endParaRPr>
        </a:p>
      </dgm:t>
    </dgm:pt>
    <dgm:pt modelId="{A1CC92E1-0FDD-4FB9-8E34-2185A8A6D317}" type="parTrans" cxnId="{196384DC-4140-4C5C-BAB7-BF09A818CC12}">
      <dgm:prSet/>
      <dgm:spPr/>
      <dgm:t>
        <a:bodyPr/>
        <a:lstStyle/>
        <a:p>
          <a:endParaRPr lang="ru-RU" sz="1600">
            <a:latin typeface="Times New Roman" pitchFamily="18" charset="0"/>
            <a:cs typeface="Times New Roman" pitchFamily="18" charset="0"/>
          </a:endParaRPr>
        </a:p>
      </dgm:t>
    </dgm:pt>
    <dgm:pt modelId="{91BB06A9-E2A7-4F71-84AD-B4695052BA36}" type="sibTrans" cxnId="{196384DC-4140-4C5C-BAB7-BF09A818CC12}">
      <dgm:prSet/>
      <dgm:spPr/>
      <dgm:t>
        <a:bodyPr/>
        <a:lstStyle/>
        <a:p>
          <a:endParaRPr lang="ru-RU" sz="1600">
            <a:latin typeface="Times New Roman" pitchFamily="18" charset="0"/>
            <a:cs typeface="Times New Roman" pitchFamily="18" charset="0"/>
          </a:endParaRPr>
        </a:p>
      </dgm:t>
    </dgm:pt>
    <dgm:pt modelId="{5B0E4361-D318-4FF7-B06A-4BDF6C2B9F3F}">
      <dgm:prSet custT="1"/>
      <dgm:spPr/>
      <dgm:t>
        <a:bodyPr/>
        <a:lstStyle/>
        <a:p>
          <a:pPr rtl="0"/>
          <a:r>
            <a:rPr lang="ru-RU" sz="1800" b="1" dirty="0" smtClean="0">
              <a:latin typeface="Times New Roman" pitchFamily="18" charset="0"/>
              <a:cs typeface="Times New Roman" pitchFamily="18" charset="0"/>
            </a:rPr>
            <a:t>От недобросовестного приобретателя</a:t>
          </a:r>
          <a:endParaRPr lang="ru-RU" sz="1800" b="1" dirty="0">
            <a:latin typeface="Times New Roman" pitchFamily="18" charset="0"/>
            <a:cs typeface="Times New Roman" pitchFamily="18" charset="0"/>
          </a:endParaRPr>
        </a:p>
      </dgm:t>
    </dgm:pt>
    <dgm:pt modelId="{E4304A21-08C2-4AE4-BEBE-91E0ABAA25A3}" type="parTrans" cxnId="{B2B29F93-2118-4448-98F3-C514CA5FC16E}">
      <dgm:prSet/>
      <dgm:spPr/>
      <dgm:t>
        <a:bodyPr/>
        <a:lstStyle/>
        <a:p>
          <a:endParaRPr lang="ru-RU" sz="1600">
            <a:latin typeface="Times New Roman" pitchFamily="18" charset="0"/>
            <a:cs typeface="Times New Roman" pitchFamily="18" charset="0"/>
          </a:endParaRPr>
        </a:p>
      </dgm:t>
    </dgm:pt>
    <dgm:pt modelId="{B3098BF8-B68C-4DBA-92CD-41CC5CF3954E}" type="sibTrans" cxnId="{B2B29F93-2118-4448-98F3-C514CA5FC16E}">
      <dgm:prSet/>
      <dgm:spPr/>
      <dgm:t>
        <a:bodyPr/>
        <a:lstStyle/>
        <a:p>
          <a:endParaRPr lang="ru-RU" sz="1600">
            <a:latin typeface="Times New Roman" pitchFamily="18" charset="0"/>
            <a:cs typeface="Times New Roman" pitchFamily="18" charset="0"/>
          </a:endParaRPr>
        </a:p>
      </dgm:t>
    </dgm:pt>
    <dgm:pt modelId="{22C2CA98-2229-440C-B7A4-2CAA2F4129F4}">
      <dgm:prSet custT="1"/>
      <dgm:spPr/>
      <dgm:t>
        <a:bodyPr/>
        <a:lstStyle/>
        <a:p>
          <a:pPr rtl="0"/>
          <a:r>
            <a:rPr lang="ru-RU" sz="1800" b="1" dirty="0" smtClean="0">
              <a:latin typeface="Times New Roman" pitchFamily="18" charset="0"/>
              <a:cs typeface="Times New Roman" pitchFamily="18" charset="0"/>
            </a:rPr>
            <a:t>От добросовестного приобретателя</a:t>
          </a:r>
          <a:endParaRPr lang="ru-RU" sz="1800" b="1" dirty="0">
            <a:latin typeface="Times New Roman" pitchFamily="18" charset="0"/>
            <a:cs typeface="Times New Roman" pitchFamily="18" charset="0"/>
          </a:endParaRPr>
        </a:p>
      </dgm:t>
    </dgm:pt>
    <dgm:pt modelId="{B72CE4F6-0EB1-4D9F-B116-E2603913650B}" type="parTrans" cxnId="{6FA68355-6B6B-4835-B00E-7A70E661E77E}">
      <dgm:prSet/>
      <dgm:spPr/>
      <dgm:t>
        <a:bodyPr/>
        <a:lstStyle/>
        <a:p>
          <a:endParaRPr lang="ru-RU" sz="1600">
            <a:latin typeface="Times New Roman" pitchFamily="18" charset="0"/>
            <a:cs typeface="Times New Roman" pitchFamily="18" charset="0"/>
          </a:endParaRPr>
        </a:p>
      </dgm:t>
    </dgm:pt>
    <dgm:pt modelId="{EAA27FDF-DEA7-4F93-8BE3-56257C3464DC}" type="sibTrans" cxnId="{6FA68355-6B6B-4835-B00E-7A70E661E77E}">
      <dgm:prSet/>
      <dgm:spPr/>
      <dgm:t>
        <a:bodyPr/>
        <a:lstStyle/>
        <a:p>
          <a:endParaRPr lang="ru-RU" sz="1600">
            <a:latin typeface="Times New Roman" pitchFamily="18" charset="0"/>
            <a:cs typeface="Times New Roman" pitchFamily="18" charset="0"/>
          </a:endParaRPr>
        </a:p>
      </dgm:t>
    </dgm:pt>
    <dgm:pt modelId="{A022A594-E4DE-44F7-8C9C-029B50B5E077}">
      <dgm:prSet custT="1"/>
      <dgm:spPr/>
      <dgm:t>
        <a:bodyPr/>
        <a:lstStyle/>
        <a:p>
          <a:pPr rtl="0"/>
          <a:r>
            <a:rPr lang="ru-RU" sz="1600" dirty="0" smtClean="0">
              <a:latin typeface="Times New Roman" pitchFamily="18" charset="0"/>
              <a:cs typeface="Times New Roman" pitchFamily="18" charset="0"/>
            </a:rPr>
            <a:t>Во всех случаях, без каких – либо ограничений</a:t>
          </a:r>
          <a:endParaRPr lang="ru-RU" sz="1600" dirty="0">
            <a:latin typeface="Times New Roman" pitchFamily="18" charset="0"/>
            <a:cs typeface="Times New Roman" pitchFamily="18" charset="0"/>
          </a:endParaRPr>
        </a:p>
      </dgm:t>
    </dgm:pt>
    <dgm:pt modelId="{ED5BADD2-1025-4E4D-AE7C-CC7B133A050C}" type="parTrans" cxnId="{D01D6F64-4E2E-4A2B-8C99-C9D4CE86EBB3}">
      <dgm:prSet/>
      <dgm:spPr/>
      <dgm:t>
        <a:bodyPr/>
        <a:lstStyle/>
        <a:p>
          <a:endParaRPr lang="ru-RU" sz="1600">
            <a:latin typeface="Times New Roman" pitchFamily="18" charset="0"/>
            <a:cs typeface="Times New Roman" pitchFamily="18" charset="0"/>
          </a:endParaRPr>
        </a:p>
      </dgm:t>
    </dgm:pt>
    <dgm:pt modelId="{24A89C47-A372-4A99-80D4-24B34D83E948}" type="sibTrans" cxnId="{D01D6F64-4E2E-4A2B-8C99-C9D4CE86EBB3}">
      <dgm:prSet/>
      <dgm:spPr/>
      <dgm:t>
        <a:bodyPr/>
        <a:lstStyle/>
        <a:p>
          <a:endParaRPr lang="ru-RU" sz="1600">
            <a:latin typeface="Times New Roman" pitchFamily="18" charset="0"/>
            <a:cs typeface="Times New Roman" pitchFamily="18" charset="0"/>
          </a:endParaRPr>
        </a:p>
      </dgm:t>
    </dgm:pt>
    <dgm:pt modelId="{60F240B1-FC62-4586-BE57-C9AACE1B5C98}">
      <dgm:prSet custT="1"/>
      <dgm:spPr/>
      <dgm:t>
        <a:bodyPr/>
        <a:lstStyle/>
        <a:p>
          <a:pPr rtl="0"/>
          <a:r>
            <a:rPr lang="ru-RU" sz="1600" dirty="0" smtClean="0">
              <a:latin typeface="Times New Roman" pitchFamily="18" charset="0"/>
              <a:cs typeface="Times New Roman" pitchFamily="18" charset="0"/>
            </a:rPr>
            <a:t>Если имущество перешло в нему безвозмездно</a:t>
          </a:r>
          <a:endParaRPr lang="ru-RU" sz="1600" dirty="0">
            <a:latin typeface="Times New Roman" pitchFamily="18" charset="0"/>
            <a:cs typeface="Times New Roman" pitchFamily="18" charset="0"/>
          </a:endParaRPr>
        </a:p>
      </dgm:t>
    </dgm:pt>
    <dgm:pt modelId="{8551E8EE-447F-4302-8B22-6E65DB602BB3}" type="parTrans" cxnId="{D079117C-CAE9-4A17-82EB-D74BEC1B7E52}">
      <dgm:prSet/>
      <dgm:spPr/>
      <dgm:t>
        <a:bodyPr/>
        <a:lstStyle/>
        <a:p>
          <a:endParaRPr lang="ru-RU" sz="1600">
            <a:latin typeface="Times New Roman" pitchFamily="18" charset="0"/>
            <a:cs typeface="Times New Roman" pitchFamily="18" charset="0"/>
          </a:endParaRPr>
        </a:p>
      </dgm:t>
    </dgm:pt>
    <dgm:pt modelId="{994DB143-C4AA-42AC-B600-80EDEFB3B792}" type="sibTrans" cxnId="{D079117C-CAE9-4A17-82EB-D74BEC1B7E52}">
      <dgm:prSet/>
      <dgm:spPr/>
      <dgm:t>
        <a:bodyPr/>
        <a:lstStyle/>
        <a:p>
          <a:endParaRPr lang="ru-RU" sz="1600">
            <a:latin typeface="Times New Roman" pitchFamily="18" charset="0"/>
            <a:cs typeface="Times New Roman" pitchFamily="18" charset="0"/>
          </a:endParaRPr>
        </a:p>
      </dgm:t>
    </dgm:pt>
    <dgm:pt modelId="{93CB727E-78B2-40B3-B69E-38833224BBD0}">
      <dgm:prSet custT="1"/>
      <dgm:spPr/>
      <dgm:t>
        <a:bodyPr/>
        <a:lstStyle/>
        <a:p>
          <a:pPr rtl="0"/>
          <a:r>
            <a:rPr lang="ru-RU" sz="1600" dirty="0" smtClean="0">
              <a:latin typeface="Times New Roman" pitchFamily="18" charset="0"/>
              <a:cs typeface="Times New Roman" pitchFamily="18" charset="0"/>
            </a:rPr>
            <a:t>При возмездном приобретении вещи</a:t>
          </a:r>
          <a:endParaRPr lang="ru-RU" sz="1600" dirty="0">
            <a:latin typeface="Times New Roman" pitchFamily="18" charset="0"/>
            <a:cs typeface="Times New Roman" pitchFamily="18" charset="0"/>
          </a:endParaRPr>
        </a:p>
      </dgm:t>
    </dgm:pt>
    <dgm:pt modelId="{FE92DBFB-F330-41CA-8544-1B9A7F6AF8DD}" type="parTrans" cxnId="{8129BA4B-BABF-4BC7-9A75-B1746B15A46B}">
      <dgm:prSet/>
      <dgm:spPr/>
      <dgm:t>
        <a:bodyPr/>
        <a:lstStyle/>
        <a:p>
          <a:endParaRPr lang="ru-RU" sz="1600">
            <a:latin typeface="Times New Roman" pitchFamily="18" charset="0"/>
            <a:cs typeface="Times New Roman" pitchFamily="18" charset="0"/>
          </a:endParaRPr>
        </a:p>
      </dgm:t>
    </dgm:pt>
    <dgm:pt modelId="{68E987E2-15DF-417F-A9BE-B3A9D4F4CCCD}" type="sibTrans" cxnId="{8129BA4B-BABF-4BC7-9A75-B1746B15A46B}">
      <dgm:prSet/>
      <dgm:spPr/>
      <dgm:t>
        <a:bodyPr/>
        <a:lstStyle/>
        <a:p>
          <a:endParaRPr lang="ru-RU" sz="1600">
            <a:latin typeface="Times New Roman" pitchFamily="18" charset="0"/>
            <a:cs typeface="Times New Roman" pitchFamily="18" charset="0"/>
          </a:endParaRPr>
        </a:p>
      </dgm:t>
    </dgm:pt>
    <dgm:pt modelId="{BDCCFAED-5A20-4D31-8061-1175DF6B8B8C}">
      <dgm:prSet custT="1"/>
      <dgm:spPr/>
      <dgm:t>
        <a:bodyPr/>
        <a:lstStyle/>
        <a:p>
          <a:pPr rtl="0"/>
          <a:r>
            <a:rPr lang="ru-RU" sz="1600" dirty="0" smtClean="0">
              <a:latin typeface="Times New Roman" pitchFamily="18" charset="0"/>
              <a:cs typeface="Times New Roman" pitchFamily="18" charset="0"/>
            </a:rPr>
            <a:t>Если вещь первоначально выбыла из владения собственника помимо его воли</a:t>
          </a:r>
          <a:endParaRPr lang="ru-RU" sz="1600" dirty="0">
            <a:latin typeface="Times New Roman" pitchFamily="18" charset="0"/>
            <a:cs typeface="Times New Roman" pitchFamily="18" charset="0"/>
          </a:endParaRPr>
        </a:p>
      </dgm:t>
    </dgm:pt>
    <dgm:pt modelId="{370D964A-EC2E-40B4-8047-B6A8AA7072F2}" type="parTrans" cxnId="{14373B53-DA1C-4A4D-A1C2-C78162E1A5D2}">
      <dgm:prSet/>
      <dgm:spPr/>
      <dgm:t>
        <a:bodyPr/>
        <a:lstStyle/>
        <a:p>
          <a:endParaRPr lang="ru-RU" sz="1600">
            <a:latin typeface="Times New Roman" pitchFamily="18" charset="0"/>
            <a:cs typeface="Times New Roman" pitchFamily="18" charset="0"/>
          </a:endParaRPr>
        </a:p>
      </dgm:t>
    </dgm:pt>
    <dgm:pt modelId="{08673F0F-0F60-491B-BD3A-43BA8944FEB9}" type="sibTrans" cxnId="{14373B53-DA1C-4A4D-A1C2-C78162E1A5D2}">
      <dgm:prSet/>
      <dgm:spPr/>
      <dgm:t>
        <a:bodyPr/>
        <a:lstStyle/>
        <a:p>
          <a:endParaRPr lang="ru-RU" sz="1600">
            <a:latin typeface="Times New Roman" pitchFamily="18" charset="0"/>
            <a:cs typeface="Times New Roman" pitchFamily="18" charset="0"/>
          </a:endParaRPr>
        </a:p>
      </dgm:t>
    </dgm:pt>
    <dgm:pt modelId="{B831DCB1-4627-4B67-9E3B-4FC4FD78847B}" type="pres">
      <dgm:prSet presAssocID="{3E7EC8A4-243D-4EF9-A96D-C72B406D22E0}" presName="Name0" presStyleCnt="0">
        <dgm:presLayoutVars>
          <dgm:chPref val="1"/>
          <dgm:dir/>
          <dgm:animOne val="branch"/>
          <dgm:animLvl val="lvl"/>
          <dgm:resizeHandles/>
        </dgm:presLayoutVars>
      </dgm:prSet>
      <dgm:spPr/>
      <dgm:t>
        <a:bodyPr/>
        <a:lstStyle/>
        <a:p>
          <a:endParaRPr lang="ru-RU"/>
        </a:p>
      </dgm:t>
    </dgm:pt>
    <dgm:pt modelId="{6BF17B5C-6268-4887-AC1D-B2A925A084F4}" type="pres">
      <dgm:prSet presAssocID="{D34E71FE-ED21-4495-8260-D19DD0735FBC}" presName="vertOne" presStyleCnt="0"/>
      <dgm:spPr/>
    </dgm:pt>
    <dgm:pt modelId="{BCD52300-59DF-467F-B217-352ADE01D304}" type="pres">
      <dgm:prSet presAssocID="{D34E71FE-ED21-4495-8260-D19DD0735FBC}" presName="txOne" presStyleLbl="node0" presStyleIdx="0" presStyleCnt="1">
        <dgm:presLayoutVars>
          <dgm:chPref val="3"/>
        </dgm:presLayoutVars>
      </dgm:prSet>
      <dgm:spPr/>
      <dgm:t>
        <a:bodyPr/>
        <a:lstStyle/>
        <a:p>
          <a:endParaRPr lang="ru-RU"/>
        </a:p>
      </dgm:t>
    </dgm:pt>
    <dgm:pt modelId="{8077298F-DCCB-4E46-88FA-20DF8088888B}" type="pres">
      <dgm:prSet presAssocID="{D34E71FE-ED21-4495-8260-D19DD0735FBC}" presName="parTransOne" presStyleCnt="0"/>
      <dgm:spPr/>
    </dgm:pt>
    <dgm:pt modelId="{3D166266-C8B5-48ED-814C-3A79CD953E92}" type="pres">
      <dgm:prSet presAssocID="{D34E71FE-ED21-4495-8260-D19DD0735FBC}" presName="horzOne" presStyleCnt="0"/>
      <dgm:spPr/>
    </dgm:pt>
    <dgm:pt modelId="{9BEE25EC-86FA-47FD-99DD-981625723CBC}" type="pres">
      <dgm:prSet presAssocID="{5B0E4361-D318-4FF7-B06A-4BDF6C2B9F3F}" presName="vertTwo" presStyleCnt="0"/>
      <dgm:spPr/>
    </dgm:pt>
    <dgm:pt modelId="{D1058ECB-E63B-44F0-83BF-5030068E0DE6}" type="pres">
      <dgm:prSet presAssocID="{5B0E4361-D318-4FF7-B06A-4BDF6C2B9F3F}" presName="txTwo" presStyleLbl="node2" presStyleIdx="0" presStyleCnt="2">
        <dgm:presLayoutVars>
          <dgm:chPref val="3"/>
        </dgm:presLayoutVars>
      </dgm:prSet>
      <dgm:spPr/>
      <dgm:t>
        <a:bodyPr/>
        <a:lstStyle/>
        <a:p>
          <a:endParaRPr lang="ru-RU"/>
        </a:p>
      </dgm:t>
    </dgm:pt>
    <dgm:pt modelId="{54FAD767-AA7B-4835-9DFF-D23FB1D050A9}" type="pres">
      <dgm:prSet presAssocID="{5B0E4361-D318-4FF7-B06A-4BDF6C2B9F3F}" presName="parTransTwo" presStyleCnt="0"/>
      <dgm:spPr/>
    </dgm:pt>
    <dgm:pt modelId="{C9937A83-7061-4281-A641-FE025D11CD76}" type="pres">
      <dgm:prSet presAssocID="{5B0E4361-D318-4FF7-B06A-4BDF6C2B9F3F}" presName="horzTwo" presStyleCnt="0"/>
      <dgm:spPr/>
    </dgm:pt>
    <dgm:pt modelId="{0C9F371F-5DBE-4C58-99D7-D8C28BBA794B}" type="pres">
      <dgm:prSet presAssocID="{A022A594-E4DE-44F7-8C9C-029B50B5E077}" presName="vertThree" presStyleCnt="0"/>
      <dgm:spPr/>
    </dgm:pt>
    <dgm:pt modelId="{B914F96A-9E0D-4DA5-91C5-3A12087D9EE5}" type="pres">
      <dgm:prSet presAssocID="{A022A594-E4DE-44F7-8C9C-029B50B5E077}" presName="txThree" presStyleLbl="node3" presStyleIdx="0" presStyleCnt="3">
        <dgm:presLayoutVars>
          <dgm:chPref val="3"/>
        </dgm:presLayoutVars>
      </dgm:prSet>
      <dgm:spPr/>
      <dgm:t>
        <a:bodyPr/>
        <a:lstStyle/>
        <a:p>
          <a:endParaRPr lang="ru-RU"/>
        </a:p>
      </dgm:t>
    </dgm:pt>
    <dgm:pt modelId="{A564C277-949E-4C1F-B4EB-EEDBC93CC7EF}" type="pres">
      <dgm:prSet presAssocID="{A022A594-E4DE-44F7-8C9C-029B50B5E077}" presName="horzThree" presStyleCnt="0"/>
      <dgm:spPr/>
    </dgm:pt>
    <dgm:pt modelId="{0D316B88-CD87-45BB-A0E6-058173D52E67}" type="pres">
      <dgm:prSet presAssocID="{B3098BF8-B68C-4DBA-92CD-41CC5CF3954E}" presName="sibSpaceTwo" presStyleCnt="0"/>
      <dgm:spPr/>
    </dgm:pt>
    <dgm:pt modelId="{7320D2DC-E695-47D7-B24D-C5E9E583B3DB}" type="pres">
      <dgm:prSet presAssocID="{22C2CA98-2229-440C-B7A4-2CAA2F4129F4}" presName="vertTwo" presStyleCnt="0"/>
      <dgm:spPr/>
    </dgm:pt>
    <dgm:pt modelId="{F2DD3F77-972D-4BED-B8FF-B921833528B2}" type="pres">
      <dgm:prSet presAssocID="{22C2CA98-2229-440C-B7A4-2CAA2F4129F4}" presName="txTwo" presStyleLbl="node2" presStyleIdx="1" presStyleCnt="2">
        <dgm:presLayoutVars>
          <dgm:chPref val="3"/>
        </dgm:presLayoutVars>
      </dgm:prSet>
      <dgm:spPr/>
      <dgm:t>
        <a:bodyPr/>
        <a:lstStyle/>
        <a:p>
          <a:endParaRPr lang="ru-RU"/>
        </a:p>
      </dgm:t>
    </dgm:pt>
    <dgm:pt modelId="{46A546AA-A0CE-4102-8728-3CA550875E6D}" type="pres">
      <dgm:prSet presAssocID="{22C2CA98-2229-440C-B7A4-2CAA2F4129F4}" presName="parTransTwo" presStyleCnt="0"/>
      <dgm:spPr/>
    </dgm:pt>
    <dgm:pt modelId="{66ACE442-7FD3-49CF-88AC-8CC5A975A9E1}" type="pres">
      <dgm:prSet presAssocID="{22C2CA98-2229-440C-B7A4-2CAA2F4129F4}" presName="horzTwo" presStyleCnt="0"/>
      <dgm:spPr/>
    </dgm:pt>
    <dgm:pt modelId="{98F3AF30-29DA-4BB1-8353-F16EC4108434}" type="pres">
      <dgm:prSet presAssocID="{60F240B1-FC62-4586-BE57-C9AACE1B5C98}" presName="vertThree" presStyleCnt="0"/>
      <dgm:spPr/>
    </dgm:pt>
    <dgm:pt modelId="{DA918723-9F15-4183-9CA8-03340162B877}" type="pres">
      <dgm:prSet presAssocID="{60F240B1-FC62-4586-BE57-C9AACE1B5C98}" presName="txThree" presStyleLbl="node3" presStyleIdx="1" presStyleCnt="3">
        <dgm:presLayoutVars>
          <dgm:chPref val="3"/>
        </dgm:presLayoutVars>
      </dgm:prSet>
      <dgm:spPr/>
      <dgm:t>
        <a:bodyPr/>
        <a:lstStyle/>
        <a:p>
          <a:endParaRPr lang="ru-RU"/>
        </a:p>
      </dgm:t>
    </dgm:pt>
    <dgm:pt modelId="{B4EFEE75-414E-4823-AB22-0B5D6BC5FE4C}" type="pres">
      <dgm:prSet presAssocID="{60F240B1-FC62-4586-BE57-C9AACE1B5C98}" presName="horzThree" presStyleCnt="0"/>
      <dgm:spPr/>
    </dgm:pt>
    <dgm:pt modelId="{3DE8F4A1-74F6-414E-8B20-E4ECF067ABD2}" type="pres">
      <dgm:prSet presAssocID="{994DB143-C4AA-42AC-B600-80EDEFB3B792}" presName="sibSpaceThree" presStyleCnt="0"/>
      <dgm:spPr/>
    </dgm:pt>
    <dgm:pt modelId="{EF2ED7A4-7AB5-4B73-9AB2-AD8662BF0E64}" type="pres">
      <dgm:prSet presAssocID="{93CB727E-78B2-40B3-B69E-38833224BBD0}" presName="vertThree" presStyleCnt="0"/>
      <dgm:spPr/>
    </dgm:pt>
    <dgm:pt modelId="{DCAC5DE3-B7EA-4A46-8349-4CF5CB81EFA9}" type="pres">
      <dgm:prSet presAssocID="{93CB727E-78B2-40B3-B69E-38833224BBD0}" presName="txThree" presStyleLbl="node3" presStyleIdx="2" presStyleCnt="3">
        <dgm:presLayoutVars>
          <dgm:chPref val="3"/>
        </dgm:presLayoutVars>
      </dgm:prSet>
      <dgm:spPr/>
      <dgm:t>
        <a:bodyPr/>
        <a:lstStyle/>
        <a:p>
          <a:endParaRPr lang="ru-RU"/>
        </a:p>
      </dgm:t>
    </dgm:pt>
    <dgm:pt modelId="{D27BC077-A937-4AB3-B035-CB8186C891F4}" type="pres">
      <dgm:prSet presAssocID="{93CB727E-78B2-40B3-B69E-38833224BBD0}" presName="parTransThree" presStyleCnt="0"/>
      <dgm:spPr/>
    </dgm:pt>
    <dgm:pt modelId="{5BA1BAEB-CF17-4A29-A786-CECC43369301}" type="pres">
      <dgm:prSet presAssocID="{93CB727E-78B2-40B3-B69E-38833224BBD0}" presName="horzThree" presStyleCnt="0"/>
      <dgm:spPr/>
    </dgm:pt>
    <dgm:pt modelId="{86D5C4B6-6EE2-4357-A65A-14AC3C4D92BE}" type="pres">
      <dgm:prSet presAssocID="{BDCCFAED-5A20-4D31-8061-1175DF6B8B8C}" presName="vertFour" presStyleCnt="0">
        <dgm:presLayoutVars>
          <dgm:chPref val="3"/>
        </dgm:presLayoutVars>
      </dgm:prSet>
      <dgm:spPr/>
    </dgm:pt>
    <dgm:pt modelId="{76402E12-41C0-465B-B262-69ED9860E99D}" type="pres">
      <dgm:prSet presAssocID="{BDCCFAED-5A20-4D31-8061-1175DF6B8B8C}" presName="txFour" presStyleLbl="node4" presStyleIdx="0" presStyleCnt="1">
        <dgm:presLayoutVars>
          <dgm:chPref val="3"/>
        </dgm:presLayoutVars>
      </dgm:prSet>
      <dgm:spPr/>
      <dgm:t>
        <a:bodyPr/>
        <a:lstStyle/>
        <a:p>
          <a:endParaRPr lang="ru-RU"/>
        </a:p>
      </dgm:t>
    </dgm:pt>
    <dgm:pt modelId="{C08D8C16-1427-4C0E-94AB-B8D0528390EB}" type="pres">
      <dgm:prSet presAssocID="{BDCCFAED-5A20-4D31-8061-1175DF6B8B8C}" presName="horzFour" presStyleCnt="0"/>
      <dgm:spPr/>
    </dgm:pt>
  </dgm:ptLst>
  <dgm:cxnLst>
    <dgm:cxn modelId="{3BCF44CC-28C4-4898-B786-DB3967CD5BCA}" type="presOf" srcId="{A022A594-E4DE-44F7-8C9C-029B50B5E077}" destId="{B914F96A-9E0D-4DA5-91C5-3A12087D9EE5}" srcOrd="0" destOrd="0" presId="urn:microsoft.com/office/officeart/2005/8/layout/hierarchy4"/>
    <dgm:cxn modelId="{F1C533D1-14A8-4D56-B5AA-6F0661F65900}" type="presOf" srcId="{BDCCFAED-5A20-4D31-8061-1175DF6B8B8C}" destId="{76402E12-41C0-465B-B262-69ED9860E99D}" srcOrd="0" destOrd="0" presId="urn:microsoft.com/office/officeart/2005/8/layout/hierarchy4"/>
    <dgm:cxn modelId="{D079117C-CAE9-4A17-82EB-D74BEC1B7E52}" srcId="{22C2CA98-2229-440C-B7A4-2CAA2F4129F4}" destId="{60F240B1-FC62-4586-BE57-C9AACE1B5C98}" srcOrd="0" destOrd="0" parTransId="{8551E8EE-447F-4302-8B22-6E65DB602BB3}" sibTransId="{994DB143-C4AA-42AC-B600-80EDEFB3B792}"/>
    <dgm:cxn modelId="{BA39B47E-C735-4875-BCF9-51B7B772A37C}" type="presOf" srcId="{93CB727E-78B2-40B3-B69E-38833224BBD0}" destId="{DCAC5DE3-B7EA-4A46-8349-4CF5CB81EFA9}" srcOrd="0" destOrd="0" presId="urn:microsoft.com/office/officeart/2005/8/layout/hierarchy4"/>
    <dgm:cxn modelId="{40BA43F3-ED99-4665-8A40-21E92B539EA4}" type="presOf" srcId="{60F240B1-FC62-4586-BE57-C9AACE1B5C98}" destId="{DA918723-9F15-4183-9CA8-03340162B877}" srcOrd="0" destOrd="0" presId="urn:microsoft.com/office/officeart/2005/8/layout/hierarchy4"/>
    <dgm:cxn modelId="{CD05ADC4-A77E-4CCB-B1B3-8BA82637DDA1}" type="presOf" srcId="{22C2CA98-2229-440C-B7A4-2CAA2F4129F4}" destId="{F2DD3F77-972D-4BED-B8FF-B921833528B2}" srcOrd="0" destOrd="0" presId="urn:microsoft.com/office/officeart/2005/8/layout/hierarchy4"/>
    <dgm:cxn modelId="{6FA68355-6B6B-4835-B00E-7A70E661E77E}" srcId="{D34E71FE-ED21-4495-8260-D19DD0735FBC}" destId="{22C2CA98-2229-440C-B7A4-2CAA2F4129F4}" srcOrd="1" destOrd="0" parTransId="{B72CE4F6-0EB1-4D9F-B116-E2603913650B}" sibTransId="{EAA27FDF-DEA7-4F93-8BE3-56257C3464DC}"/>
    <dgm:cxn modelId="{B2B29F93-2118-4448-98F3-C514CA5FC16E}" srcId="{D34E71FE-ED21-4495-8260-D19DD0735FBC}" destId="{5B0E4361-D318-4FF7-B06A-4BDF6C2B9F3F}" srcOrd="0" destOrd="0" parTransId="{E4304A21-08C2-4AE4-BEBE-91E0ABAA25A3}" sibTransId="{B3098BF8-B68C-4DBA-92CD-41CC5CF3954E}"/>
    <dgm:cxn modelId="{092B4DFA-AC6E-4CCF-B4CF-F7CAAE3DBE20}" type="presOf" srcId="{5B0E4361-D318-4FF7-B06A-4BDF6C2B9F3F}" destId="{D1058ECB-E63B-44F0-83BF-5030068E0DE6}" srcOrd="0" destOrd="0" presId="urn:microsoft.com/office/officeart/2005/8/layout/hierarchy4"/>
    <dgm:cxn modelId="{14373B53-DA1C-4A4D-A1C2-C78162E1A5D2}" srcId="{93CB727E-78B2-40B3-B69E-38833224BBD0}" destId="{BDCCFAED-5A20-4D31-8061-1175DF6B8B8C}" srcOrd="0" destOrd="0" parTransId="{370D964A-EC2E-40B4-8047-B6A8AA7072F2}" sibTransId="{08673F0F-0F60-491B-BD3A-43BA8944FEB9}"/>
    <dgm:cxn modelId="{196384DC-4140-4C5C-BAB7-BF09A818CC12}" srcId="{3E7EC8A4-243D-4EF9-A96D-C72B406D22E0}" destId="{D34E71FE-ED21-4495-8260-D19DD0735FBC}" srcOrd="0" destOrd="0" parTransId="{A1CC92E1-0FDD-4FB9-8E34-2185A8A6D317}" sibTransId="{91BB06A9-E2A7-4F71-84AD-B4695052BA36}"/>
    <dgm:cxn modelId="{D01D6F64-4E2E-4A2B-8C99-C9D4CE86EBB3}" srcId="{5B0E4361-D318-4FF7-B06A-4BDF6C2B9F3F}" destId="{A022A594-E4DE-44F7-8C9C-029B50B5E077}" srcOrd="0" destOrd="0" parTransId="{ED5BADD2-1025-4E4D-AE7C-CC7B133A050C}" sibTransId="{24A89C47-A372-4A99-80D4-24B34D83E948}"/>
    <dgm:cxn modelId="{8129BA4B-BABF-4BC7-9A75-B1746B15A46B}" srcId="{22C2CA98-2229-440C-B7A4-2CAA2F4129F4}" destId="{93CB727E-78B2-40B3-B69E-38833224BBD0}" srcOrd="1" destOrd="0" parTransId="{FE92DBFB-F330-41CA-8544-1B9A7F6AF8DD}" sibTransId="{68E987E2-15DF-417F-A9BE-B3A9D4F4CCCD}"/>
    <dgm:cxn modelId="{D95B17CF-93D5-454E-82A8-EA36279F341F}" type="presOf" srcId="{D34E71FE-ED21-4495-8260-D19DD0735FBC}" destId="{BCD52300-59DF-467F-B217-352ADE01D304}" srcOrd="0" destOrd="0" presId="urn:microsoft.com/office/officeart/2005/8/layout/hierarchy4"/>
    <dgm:cxn modelId="{6EC5B861-4B1B-400F-81B8-D9E0B50B0C9D}" type="presOf" srcId="{3E7EC8A4-243D-4EF9-A96D-C72B406D22E0}" destId="{B831DCB1-4627-4B67-9E3B-4FC4FD78847B}" srcOrd="0" destOrd="0" presId="urn:microsoft.com/office/officeart/2005/8/layout/hierarchy4"/>
    <dgm:cxn modelId="{2D8F7C76-6C68-4CDA-9583-280748E6589B}" type="presParOf" srcId="{B831DCB1-4627-4B67-9E3B-4FC4FD78847B}" destId="{6BF17B5C-6268-4887-AC1D-B2A925A084F4}" srcOrd="0" destOrd="0" presId="urn:microsoft.com/office/officeart/2005/8/layout/hierarchy4"/>
    <dgm:cxn modelId="{99452B66-CC99-4172-BD20-383AF473DCE7}" type="presParOf" srcId="{6BF17B5C-6268-4887-AC1D-B2A925A084F4}" destId="{BCD52300-59DF-467F-B217-352ADE01D304}" srcOrd="0" destOrd="0" presId="urn:microsoft.com/office/officeart/2005/8/layout/hierarchy4"/>
    <dgm:cxn modelId="{BF736A2E-4DE0-4A35-93E4-C9C8B39C745B}" type="presParOf" srcId="{6BF17B5C-6268-4887-AC1D-B2A925A084F4}" destId="{8077298F-DCCB-4E46-88FA-20DF8088888B}" srcOrd="1" destOrd="0" presId="urn:microsoft.com/office/officeart/2005/8/layout/hierarchy4"/>
    <dgm:cxn modelId="{22D7E662-208C-46C5-A947-503020389F27}" type="presParOf" srcId="{6BF17B5C-6268-4887-AC1D-B2A925A084F4}" destId="{3D166266-C8B5-48ED-814C-3A79CD953E92}" srcOrd="2" destOrd="0" presId="urn:microsoft.com/office/officeart/2005/8/layout/hierarchy4"/>
    <dgm:cxn modelId="{54898285-211C-40D0-98B2-262E92873664}" type="presParOf" srcId="{3D166266-C8B5-48ED-814C-3A79CD953E92}" destId="{9BEE25EC-86FA-47FD-99DD-981625723CBC}" srcOrd="0" destOrd="0" presId="urn:microsoft.com/office/officeart/2005/8/layout/hierarchy4"/>
    <dgm:cxn modelId="{3AD9B209-4C5A-4B70-AF93-963F688CB218}" type="presParOf" srcId="{9BEE25EC-86FA-47FD-99DD-981625723CBC}" destId="{D1058ECB-E63B-44F0-83BF-5030068E0DE6}" srcOrd="0" destOrd="0" presId="urn:microsoft.com/office/officeart/2005/8/layout/hierarchy4"/>
    <dgm:cxn modelId="{5A26AC01-4FA6-4758-83F7-071D3320EC5C}" type="presParOf" srcId="{9BEE25EC-86FA-47FD-99DD-981625723CBC}" destId="{54FAD767-AA7B-4835-9DFF-D23FB1D050A9}" srcOrd="1" destOrd="0" presId="urn:microsoft.com/office/officeart/2005/8/layout/hierarchy4"/>
    <dgm:cxn modelId="{E1A30C4D-CAB8-4726-9146-272A0B0B7211}" type="presParOf" srcId="{9BEE25EC-86FA-47FD-99DD-981625723CBC}" destId="{C9937A83-7061-4281-A641-FE025D11CD76}" srcOrd="2" destOrd="0" presId="urn:microsoft.com/office/officeart/2005/8/layout/hierarchy4"/>
    <dgm:cxn modelId="{797220C8-FE92-475B-8F16-A3879E41E1EF}" type="presParOf" srcId="{C9937A83-7061-4281-A641-FE025D11CD76}" destId="{0C9F371F-5DBE-4C58-99D7-D8C28BBA794B}" srcOrd="0" destOrd="0" presId="urn:microsoft.com/office/officeart/2005/8/layout/hierarchy4"/>
    <dgm:cxn modelId="{7A4EE1F0-9A74-4363-B591-D014CED46541}" type="presParOf" srcId="{0C9F371F-5DBE-4C58-99D7-D8C28BBA794B}" destId="{B914F96A-9E0D-4DA5-91C5-3A12087D9EE5}" srcOrd="0" destOrd="0" presId="urn:microsoft.com/office/officeart/2005/8/layout/hierarchy4"/>
    <dgm:cxn modelId="{F3178659-DEA7-424A-9B43-3A16AD221A2B}" type="presParOf" srcId="{0C9F371F-5DBE-4C58-99D7-D8C28BBA794B}" destId="{A564C277-949E-4C1F-B4EB-EEDBC93CC7EF}" srcOrd="1" destOrd="0" presId="urn:microsoft.com/office/officeart/2005/8/layout/hierarchy4"/>
    <dgm:cxn modelId="{9E59898F-CC53-493A-B926-CAA91EA2E8A0}" type="presParOf" srcId="{3D166266-C8B5-48ED-814C-3A79CD953E92}" destId="{0D316B88-CD87-45BB-A0E6-058173D52E67}" srcOrd="1" destOrd="0" presId="urn:microsoft.com/office/officeart/2005/8/layout/hierarchy4"/>
    <dgm:cxn modelId="{071D7FF0-FDEF-43A7-9DD6-9A6FEEBA0372}" type="presParOf" srcId="{3D166266-C8B5-48ED-814C-3A79CD953E92}" destId="{7320D2DC-E695-47D7-B24D-C5E9E583B3DB}" srcOrd="2" destOrd="0" presId="urn:microsoft.com/office/officeart/2005/8/layout/hierarchy4"/>
    <dgm:cxn modelId="{05B75601-F705-458B-BA69-966803C62E4B}" type="presParOf" srcId="{7320D2DC-E695-47D7-B24D-C5E9E583B3DB}" destId="{F2DD3F77-972D-4BED-B8FF-B921833528B2}" srcOrd="0" destOrd="0" presId="urn:microsoft.com/office/officeart/2005/8/layout/hierarchy4"/>
    <dgm:cxn modelId="{572DF45E-CECC-41B7-86FD-A6C5DD04AAFA}" type="presParOf" srcId="{7320D2DC-E695-47D7-B24D-C5E9E583B3DB}" destId="{46A546AA-A0CE-4102-8728-3CA550875E6D}" srcOrd="1" destOrd="0" presId="urn:microsoft.com/office/officeart/2005/8/layout/hierarchy4"/>
    <dgm:cxn modelId="{746FE4A3-9D15-4948-94FD-8C1158075F17}" type="presParOf" srcId="{7320D2DC-E695-47D7-B24D-C5E9E583B3DB}" destId="{66ACE442-7FD3-49CF-88AC-8CC5A975A9E1}" srcOrd="2" destOrd="0" presId="urn:microsoft.com/office/officeart/2005/8/layout/hierarchy4"/>
    <dgm:cxn modelId="{4C6E0C93-32DC-46E1-908B-94730B630AB5}" type="presParOf" srcId="{66ACE442-7FD3-49CF-88AC-8CC5A975A9E1}" destId="{98F3AF30-29DA-4BB1-8353-F16EC4108434}" srcOrd="0" destOrd="0" presId="urn:microsoft.com/office/officeart/2005/8/layout/hierarchy4"/>
    <dgm:cxn modelId="{9C25266C-C683-4330-B506-22D29AD3BD6A}" type="presParOf" srcId="{98F3AF30-29DA-4BB1-8353-F16EC4108434}" destId="{DA918723-9F15-4183-9CA8-03340162B877}" srcOrd="0" destOrd="0" presId="urn:microsoft.com/office/officeart/2005/8/layout/hierarchy4"/>
    <dgm:cxn modelId="{C77C22F5-7760-4808-911F-4B23FE4E59D6}" type="presParOf" srcId="{98F3AF30-29DA-4BB1-8353-F16EC4108434}" destId="{B4EFEE75-414E-4823-AB22-0B5D6BC5FE4C}" srcOrd="1" destOrd="0" presId="urn:microsoft.com/office/officeart/2005/8/layout/hierarchy4"/>
    <dgm:cxn modelId="{8248ED42-9008-467A-9E17-DBD69CCA183A}" type="presParOf" srcId="{66ACE442-7FD3-49CF-88AC-8CC5A975A9E1}" destId="{3DE8F4A1-74F6-414E-8B20-E4ECF067ABD2}" srcOrd="1" destOrd="0" presId="urn:microsoft.com/office/officeart/2005/8/layout/hierarchy4"/>
    <dgm:cxn modelId="{BD83C018-EF58-453A-AEF4-7A6A340A9771}" type="presParOf" srcId="{66ACE442-7FD3-49CF-88AC-8CC5A975A9E1}" destId="{EF2ED7A4-7AB5-4B73-9AB2-AD8662BF0E64}" srcOrd="2" destOrd="0" presId="urn:microsoft.com/office/officeart/2005/8/layout/hierarchy4"/>
    <dgm:cxn modelId="{34F4B246-46E3-43E1-8EE2-B1ADE63B0D43}" type="presParOf" srcId="{EF2ED7A4-7AB5-4B73-9AB2-AD8662BF0E64}" destId="{DCAC5DE3-B7EA-4A46-8349-4CF5CB81EFA9}" srcOrd="0" destOrd="0" presId="urn:microsoft.com/office/officeart/2005/8/layout/hierarchy4"/>
    <dgm:cxn modelId="{36559B49-8450-4941-8D01-FA913D2BB171}" type="presParOf" srcId="{EF2ED7A4-7AB5-4B73-9AB2-AD8662BF0E64}" destId="{D27BC077-A937-4AB3-B035-CB8186C891F4}" srcOrd="1" destOrd="0" presId="urn:microsoft.com/office/officeart/2005/8/layout/hierarchy4"/>
    <dgm:cxn modelId="{E53DAD0B-B13E-4DB7-8F77-54C08B287FDC}" type="presParOf" srcId="{EF2ED7A4-7AB5-4B73-9AB2-AD8662BF0E64}" destId="{5BA1BAEB-CF17-4A29-A786-CECC43369301}" srcOrd="2" destOrd="0" presId="urn:microsoft.com/office/officeart/2005/8/layout/hierarchy4"/>
    <dgm:cxn modelId="{2E615BA3-44E1-4687-B7B9-EB9ECC8843AB}" type="presParOf" srcId="{5BA1BAEB-CF17-4A29-A786-CECC43369301}" destId="{86D5C4B6-6EE2-4357-A65A-14AC3C4D92BE}" srcOrd="0" destOrd="0" presId="urn:microsoft.com/office/officeart/2005/8/layout/hierarchy4"/>
    <dgm:cxn modelId="{37FC9756-6ABB-41F0-9B32-CB06B790F1A9}" type="presParOf" srcId="{86D5C4B6-6EE2-4357-A65A-14AC3C4D92BE}" destId="{76402E12-41C0-465B-B262-69ED9860E99D}" srcOrd="0" destOrd="0" presId="urn:microsoft.com/office/officeart/2005/8/layout/hierarchy4"/>
    <dgm:cxn modelId="{6AC19670-5A8A-4DBC-B2E2-F5B281C57BD0}" type="presParOf" srcId="{86D5C4B6-6EE2-4357-A65A-14AC3C4D92BE}" destId="{C08D8C16-1427-4C0E-94AB-B8D0528390EB}"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E58DDF-9420-4639-9885-3EE279A907BA}">
      <dsp:nvSpPr>
        <dsp:cNvPr id="0" name=""/>
        <dsp:cNvSpPr/>
      </dsp:nvSpPr>
      <dsp:spPr>
        <a:xfrm>
          <a:off x="0" y="272220"/>
          <a:ext cx="8077200" cy="12355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ru-RU" sz="3200" kern="1200" dirty="0" smtClean="0"/>
            <a:t>Способы, применение которых возможно только судом </a:t>
          </a:r>
          <a:endParaRPr lang="ru-RU" sz="3200" kern="1200" dirty="0"/>
        </a:p>
      </dsp:txBody>
      <dsp:txXfrm>
        <a:off x="60313" y="332533"/>
        <a:ext cx="7956574" cy="1114894"/>
      </dsp:txXfrm>
    </dsp:sp>
    <dsp:sp modelId="{DAD8CBF5-6510-48F0-A4E4-AE4E7A938D6D}">
      <dsp:nvSpPr>
        <dsp:cNvPr id="0" name=""/>
        <dsp:cNvSpPr/>
      </dsp:nvSpPr>
      <dsp:spPr>
        <a:xfrm>
          <a:off x="0" y="1507740"/>
          <a:ext cx="8077200" cy="2715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451"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ru-RU" sz="2500" kern="1200" dirty="0" smtClean="0"/>
            <a:t>признание права</a:t>
          </a:r>
          <a:endParaRPr lang="ru-RU" sz="2500" kern="1200" dirty="0"/>
        </a:p>
        <a:p>
          <a:pPr marL="228600" lvl="1" indent="-228600" algn="l" defTabSz="1111250" rtl="0">
            <a:lnSpc>
              <a:spcPct val="90000"/>
            </a:lnSpc>
            <a:spcBef>
              <a:spcPct val="0"/>
            </a:spcBef>
            <a:spcAft>
              <a:spcPct val="20000"/>
            </a:spcAft>
            <a:buChar char="••"/>
          </a:pPr>
          <a:r>
            <a:rPr lang="ru-RU" sz="2500" kern="1200" dirty="0" smtClean="0"/>
            <a:t>признание оспоримой сделки недействительной</a:t>
          </a:r>
          <a:endParaRPr lang="ru-RU" sz="2500" kern="1200" dirty="0"/>
        </a:p>
        <a:p>
          <a:pPr marL="228600" lvl="1" indent="-228600" algn="l" defTabSz="1111250" rtl="0">
            <a:lnSpc>
              <a:spcPct val="90000"/>
            </a:lnSpc>
            <a:spcBef>
              <a:spcPct val="0"/>
            </a:spcBef>
            <a:spcAft>
              <a:spcPct val="20000"/>
            </a:spcAft>
            <a:buChar char="••"/>
          </a:pPr>
          <a:r>
            <a:rPr lang="ru-RU" sz="2500" kern="1200" dirty="0" smtClean="0"/>
            <a:t>применение последствий ничтожной сделки</a:t>
          </a:r>
          <a:endParaRPr lang="ru-RU" sz="2500" kern="1200" dirty="0"/>
        </a:p>
        <a:p>
          <a:pPr marL="228600" lvl="1" indent="-228600" algn="l" defTabSz="1111250" rtl="0">
            <a:lnSpc>
              <a:spcPct val="90000"/>
            </a:lnSpc>
            <a:spcBef>
              <a:spcPct val="0"/>
            </a:spcBef>
            <a:spcAft>
              <a:spcPct val="20000"/>
            </a:spcAft>
            <a:buChar char="••"/>
          </a:pPr>
          <a:r>
            <a:rPr lang="ru-RU" sz="2500" kern="1200" dirty="0" smtClean="0"/>
            <a:t>признание недействительным акта государственного органа или органа местного самоуправления</a:t>
          </a:r>
          <a:endParaRPr lang="ru-RU" sz="2500" kern="1200" dirty="0"/>
        </a:p>
        <a:p>
          <a:pPr marL="228600" lvl="1" indent="-228600" algn="l" defTabSz="1111250" rtl="0">
            <a:lnSpc>
              <a:spcPct val="90000"/>
            </a:lnSpc>
            <a:spcBef>
              <a:spcPct val="0"/>
            </a:spcBef>
            <a:spcAft>
              <a:spcPct val="20000"/>
            </a:spcAft>
            <a:buChar char="••"/>
          </a:pPr>
          <a:r>
            <a:rPr lang="ru-RU" sz="2500" kern="1200" dirty="0" smtClean="0"/>
            <a:t>Признание решения собрания недействительным</a:t>
          </a:r>
          <a:endParaRPr lang="ru-RU" sz="2500" kern="1200" dirty="0"/>
        </a:p>
      </dsp:txBody>
      <dsp:txXfrm>
        <a:off x="0" y="1507740"/>
        <a:ext cx="8077200" cy="27158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52300-59DF-467F-B217-352ADE01D304}">
      <dsp:nvSpPr>
        <dsp:cNvPr id="0" name=""/>
        <dsp:cNvSpPr/>
      </dsp:nvSpPr>
      <dsp:spPr>
        <a:xfrm>
          <a:off x="2981" y="2656"/>
          <a:ext cx="8071236"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Доходы от имущества, находящегося в чужом незаконном владении</a:t>
          </a:r>
          <a:endParaRPr lang="ru-RU" sz="1800" b="1" kern="1200" dirty="0">
            <a:latin typeface="Times New Roman" pitchFamily="18" charset="0"/>
            <a:cs typeface="Times New Roman" pitchFamily="18" charset="0"/>
          </a:endParaRPr>
        </a:p>
      </dsp:txBody>
      <dsp:txXfrm>
        <a:off x="44066" y="43741"/>
        <a:ext cx="7989066" cy="1320572"/>
      </dsp:txXfrm>
    </dsp:sp>
    <dsp:sp modelId="{D1058ECB-E63B-44F0-83BF-5030068E0DE6}">
      <dsp:nvSpPr>
        <dsp:cNvPr id="0" name=""/>
        <dsp:cNvSpPr/>
      </dsp:nvSpPr>
      <dsp:spPr>
        <a:xfrm>
          <a:off x="2981" y="1546528"/>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От недобросовестного приобретателя</a:t>
          </a:r>
          <a:endParaRPr lang="ru-RU" sz="1800" b="1" kern="1200" dirty="0">
            <a:latin typeface="Times New Roman" pitchFamily="18" charset="0"/>
            <a:cs typeface="Times New Roman" pitchFamily="18" charset="0"/>
          </a:endParaRPr>
        </a:p>
      </dsp:txBody>
      <dsp:txXfrm>
        <a:off x="44066" y="1587613"/>
        <a:ext cx="3790784" cy="1320572"/>
      </dsp:txXfrm>
    </dsp:sp>
    <dsp:sp modelId="{B914F96A-9E0D-4DA5-91C5-3A12087D9EE5}">
      <dsp:nvSpPr>
        <dsp:cNvPr id="0" name=""/>
        <dsp:cNvSpPr/>
      </dsp:nvSpPr>
      <dsp:spPr>
        <a:xfrm>
          <a:off x="2981" y="3090401"/>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возврата или возмещения всех доходов, которые это лицо извлекло или должно было извлечь за все время владения</a:t>
          </a:r>
        </a:p>
        <a:p>
          <a:pPr lvl="0" algn="ctr" defTabSz="711200" rtl="0">
            <a:lnSpc>
              <a:spcPct val="90000"/>
            </a:lnSpc>
            <a:spcBef>
              <a:spcPct val="0"/>
            </a:spcBef>
            <a:spcAft>
              <a:spcPct val="35000"/>
            </a:spcAft>
          </a:pPr>
          <a:endParaRPr lang="ru-RU" sz="1600" kern="1200" dirty="0">
            <a:latin typeface="Times New Roman" pitchFamily="18" charset="0"/>
            <a:cs typeface="Times New Roman" pitchFamily="18" charset="0"/>
          </a:endParaRPr>
        </a:p>
      </dsp:txBody>
      <dsp:txXfrm>
        <a:off x="44066" y="3131486"/>
        <a:ext cx="3790784" cy="1320572"/>
      </dsp:txXfrm>
    </dsp:sp>
    <dsp:sp modelId="{F2DD3F77-972D-4BED-B8FF-B921833528B2}">
      <dsp:nvSpPr>
        <dsp:cNvPr id="0" name=""/>
        <dsp:cNvSpPr/>
      </dsp:nvSpPr>
      <dsp:spPr>
        <a:xfrm>
          <a:off x="4201264" y="1546528"/>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От добросовестного приобретателя</a:t>
          </a:r>
          <a:endParaRPr lang="ru-RU" sz="1800" b="1" kern="1200" dirty="0">
            <a:latin typeface="Times New Roman" pitchFamily="18" charset="0"/>
            <a:cs typeface="Times New Roman" pitchFamily="18" charset="0"/>
          </a:endParaRPr>
        </a:p>
      </dsp:txBody>
      <dsp:txXfrm>
        <a:off x="4242349" y="1587613"/>
        <a:ext cx="3790784" cy="1320572"/>
      </dsp:txXfrm>
    </dsp:sp>
    <dsp:sp modelId="{DCAC5DE3-B7EA-4A46-8349-4CF5CB81EFA9}">
      <dsp:nvSpPr>
        <dsp:cNvPr id="0" name=""/>
        <dsp:cNvSpPr/>
      </dsp:nvSpPr>
      <dsp:spPr>
        <a:xfrm>
          <a:off x="4201264" y="3090401"/>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возврата или возмещения всех доходов, которые он извлек или должен был извлечь со времени, когда он узнал или должен был узнать о неправомерности владения</a:t>
          </a:r>
        </a:p>
        <a:p>
          <a:pPr lvl="0" algn="ctr" defTabSz="711200" rtl="0">
            <a:lnSpc>
              <a:spcPct val="90000"/>
            </a:lnSpc>
            <a:spcBef>
              <a:spcPct val="0"/>
            </a:spcBef>
            <a:spcAft>
              <a:spcPct val="35000"/>
            </a:spcAft>
          </a:pPr>
          <a:endParaRPr lang="ru-RU" sz="1600" kern="1200" dirty="0">
            <a:latin typeface="Times New Roman" pitchFamily="18" charset="0"/>
            <a:cs typeface="Times New Roman" pitchFamily="18" charset="0"/>
          </a:endParaRPr>
        </a:p>
      </dsp:txBody>
      <dsp:txXfrm>
        <a:off x="4242349" y="3131486"/>
        <a:ext cx="3790784" cy="132057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52300-59DF-467F-B217-352ADE01D304}">
      <dsp:nvSpPr>
        <dsp:cNvPr id="0" name=""/>
        <dsp:cNvSpPr/>
      </dsp:nvSpPr>
      <dsp:spPr>
        <a:xfrm>
          <a:off x="2981" y="2656"/>
          <a:ext cx="8071236"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Расходы на имущество, находящееся в чужом незаконном владении</a:t>
          </a:r>
          <a:endParaRPr lang="ru-RU" sz="1800" b="1" kern="1200" dirty="0">
            <a:latin typeface="Times New Roman" pitchFamily="18" charset="0"/>
            <a:cs typeface="Times New Roman" pitchFamily="18" charset="0"/>
          </a:endParaRPr>
        </a:p>
      </dsp:txBody>
      <dsp:txXfrm>
        <a:off x="44066" y="43741"/>
        <a:ext cx="7989066" cy="1320572"/>
      </dsp:txXfrm>
    </dsp:sp>
    <dsp:sp modelId="{D1058ECB-E63B-44F0-83BF-5030068E0DE6}">
      <dsp:nvSpPr>
        <dsp:cNvPr id="0" name=""/>
        <dsp:cNvSpPr/>
      </dsp:nvSpPr>
      <dsp:spPr>
        <a:xfrm>
          <a:off x="2981" y="1546528"/>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Недобросовестный приобретатель</a:t>
          </a:r>
          <a:endParaRPr lang="ru-RU" sz="1800" b="1" kern="1200" dirty="0">
            <a:latin typeface="Times New Roman" pitchFamily="18" charset="0"/>
            <a:cs typeface="Times New Roman" pitchFamily="18" charset="0"/>
          </a:endParaRPr>
        </a:p>
      </dsp:txBody>
      <dsp:txXfrm>
        <a:off x="44066" y="1587613"/>
        <a:ext cx="3790784" cy="1320572"/>
      </dsp:txXfrm>
    </dsp:sp>
    <dsp:sp modelId="{B914F96A-9E0D-4DA5-91C5-3A12087D9EE5}">
      <dsp:nvSpPr>
        <dsp:cNvPr id="0" name=""/>
        <dsp:cNvSpPr/>
      </dsp:nvSpPr>
      <dsp:spPr>
        <a:xfrm>
          <a:off x="2981" y="3090401"/>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требовать от собственника возмещения произведенных им необходимых затрат на имущество, которые это лицо произвело за все время владения</a:t>
          </a:r>
        </a:p>
        <a:p>
          <a:pPr lvl="0" algn="ctr" defTabSz="711200" rtl="0">
            <a:lnSpc>
              <a:spcPct val="90000"/>
            </a:lnSpc>
            <a:spcBef>
              <a:spcPct val="0"/>
            </a:spcBef>
            <a:spcAft>
              <a:spcPct val="35000"/>
            </a:spcAft>
          </a:pPr>
          <a:endParaRPr lang="ru-RU" sz="1600" kern="1200" dirty="0">
            <a:latin typeface="Times New Roman" pitchFamily="18" charset="0"/>
            <a:cs typeface="Times New Roman" pitchFamily="18" charset="0"/>
          </a:endParaRPr>
        </a:p>
      </dsp:txBody>
      <dsp:txXfrm>
        <a:off x="44066" y="3131486"/>
        <a:ext cx="3790784" cy="1320572"/>
      </dsp:txXfrm>
    </dsp:sp>
    <dsp:sp modelId="{F2DD3F77-972D-4BED-B8FF-B921833528B2}">
      <dsp:nvSpPr>
        <dsp:cNvPr id="0" name=""/>
        <dsp:cNvSpPr/>
      </dsp:nvSpPr>
      <dsp:spPr>
        <a:xfrm>
          <a:off x="4201264" y="1546528"/>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Добросовестный приобретатель</a:t>
          </a:r>
          <a:endParaRPr lang="ru-RU" sz="1800" b="1" kern="1200" dirty="0">
            <a:latin typeface="Times New Roman" pitchFamily="18" charset="0"/>
            <a:cs typeface="Times New Roman" pitchFamily="18" charset="0"/>
          </a:endParaRPr>
        </a:p>
      </dsp:txBody>
      <dsp:txXfrm>
        <a:off x="4242349" y="1587613"/>
        <a:ext cx="3790784" cy="1320572"/>
      </dsp:txXfrm>
    </dsp:sp>
    <dsp:sp modelId="{DCAC5DE3-B7EA-4A46-8349-4CF5CB81EFA9}">
      <dsp:nvSpPr>
        <dsp:cNvPr id="0" name=""/>
        <dsp:cNvSpPr/>
      </dsp:nvSpPr>
      <dsp:spPr>
        <a:xfrm>
          <a:off x="4201264" y="3090401"/>
          <a:ext cx="3872954" cy="140274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требовать от собственника возмещения произведенных им необходимых затрат на имущество, которые он произвел со времени, когда он узнал или должен был узнать о неправомерности владения</a:t>
          </a:r>
        </a:p>
        <a:p>
          <a:pPr lvl="0" algn="ctr" defTabSz="711200" rtl="0">
            <a:lnSpc>
              <a:spcPct val="90000"/>
            </a:lnSpc>
            <a:spcBef>
              <a:spcPct val="0"/>
            </a:spcBef>
            <a:spcAft>
              <a:spcPct val="35000"/>
            </a:spcAft>
          </a:pPr>
          <a:endParaRPr lang="ru-RU" sz="1600" kern="1200" dirty="0">
            <a:latin typeface="Times New Roman" pitchFamily="18" charset="0"/>
            <a:cs typeface="Times New Roman" pitchFamily="18" charset="0"/>
          </a:endParaRPr>
        </a:p>
      </dsp:txBody>
      <dsp:txXfrm>
        <a:off x="4242349" y="3131486"/>
        <a:ext cx="3790784" cy="132057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52300-59DF-467F-B217-352ADE01D304}">
      <dsp:nvSpPr>
        <dsp:cNvPr id="0" name=""/>
        <dsp:cNvSpPr/>
      </dsp:nvSpPr>
      <dsp:spPr>
        <a:xfrm>
          <a:off x="1032" y="367"/>
          <a:ext cx="8075134" cy="94462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Улучшения имущества, находящегося в чужом незаконном владении</a:t>
          </a:r>
          <a:endParaRPr lang="ru-RU" sz="1800" b="1" kern="1200" dirty="0">
            <a:latin typeface="Times New Roman" pitchFamily="18" charset="0"/>
            <a:cs typeface="Times New Roman" pitchFamily="18" charset="0"/>
          </a:endParaRPr>
        </a:p>
      </dsp:txBody>
      <dsp:txXfrm>
        <a:off x="28699" y="28034"/>
        <a:ext cx="8019800" cy="889292"/>
      </dsp:txXfrm>
    </dsp:sp>
    <dsp:sp modelId="{D1058ECB-E63B-44F0-83BF-5030068E0DE6}">
      <dsp:nvSpPr>
        <dsp:cNvPr id="0" name=""/>
        <dsp:cNvSpPr/>
      </dsp:nvSpPr>
      <dsp:spPr>
        <a:xfrm>
          <a:off x="8914" y="1116824"/>
          <a:ext cx="2578241" cy="906045"/>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Недобросовестный приобретатель</a:t>
          </a:r>
          <a:endParaRPr lang="ru-RU" sz="1800" b="1" kern="1200" dirty="0">
            <a:latin typeface="Times New Roman" pitchFamily="18" charset="0"/>
            <a:cs typeface="Times New Roman" pitchFamily="18" charset="0"/>
          </a:endParaRPr>
        </a:p>
      </dsp:txBody>
      <dsp:txXfrm>
        <a:off x="35451" y="1143361"/>
        <a:ext cx="2525167" cy="852971"/>
      </dsp:txXfrm>
    </dsp:sp>
    <dsp:sp modelId="{B914F96A-9E0D-4DA5-91C5-3A12087D9EE5}">
      <dsp:nvSpPr>
        <dsp:cNvPr id="0" name=""/>
        <dsp:cNvSpPr/>
      </dsp:nvSpPr>
      <dsp:spPr>
        <a:xfrm>
          <a:off x="8914" y="2194699"/>
          <a:ext cx="2578241" cy="170787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Не имеет право на произведенные улучшения имущества</a:t>
          </a:r>
        </a:p>
        <a:p>
          <a:pPr lvl="0" algn="ctr" defTabSz="711200" rtl="0">
            <a:lnSpc>
              <a:spcPct val="90000"/>
            </a:lnSpc>
            <a:spcBef>
              <a:spcPct val="0"/>
            </a:spcBef>
            <a:spcAft>
              <a:spcPct val="35000"/>
            </a:spcAft>
          </a:pPr>
          <a:endParaRPr lang="ru-RU" sz="1600" kern="1200" dirty="0">
            <a:latin typeface="Times New Roman" pitchFamily="18" charset="0"/>
            <a:cs typeface="Times New Roman" pitchFamily="18" charset="0"/>
          </a:endParaRPr>
        </a:p>
      </dsp:txBody>
      <dsp:txXfrm>
        <a:off x="58936" y="2244721"/>
        <a:ext cx="2478197" cy="1607833"/>
      </dsp:txXfrm>
    </dsp:sp>
    <dsp:sp modelId="{F2DD3F77-972D-4BED-B8FF-B921833528B2}">
      <dsp:nvSpPr>
        <dsp:cNvPr id="0" name=""/>
        <dsp:cNvSpPr/>
      </dsp:nvSpPr>
      <dsp:spPr>
        <a:xfrm>
          <a:off x="2803516" y="1116824"/>
          <a:ext cx="5264768" cy="756350"/>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Добросовестный приобретатель</a:t>
          </a:r>
          <a:endParaRPr lang="ru-RU" sz="1800" b="1" kern="1200" dirty="0">
            <a:latin typeface="Times New Roman" pitchFamily="18" charset="0"/>
            <a:cs typeface="Times New Roman" pitchFamily="18" charset="0"/>
          </a:endParaRPr>
        </a:p>
      </dsp:txBody>
      <dsp:txXfrm>
        <a:off x="2825669" y="1138977"/>
        <a:ext cx="5220462" cy="712044"/>
      </dsp:txXfrm>
    </dsp:sp>
    <dsp:sp modelId="{DCAC5DE3-B7EA-4A46-8349-4CF5CB81EFA9}">
      <dsp:nvSpPr>
        <dsp:cNvPr id="0" name=""/>
        <dsp:cNvSpPr/>
      </dsp:nvSpPr>
      <dsp:spPr>
        <a:xfrm>
          <a:off x="2813784" y="2045004"/>
          <a:ext cx="2568184" cy="170787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Отделимые улучшения вправе оставить себе</a:t>
          </a:r>
        </a:p>
      </dsp:txBody>
      <dsp:txXfrm>
        <a:off x="2863806" y="2095026"/>
        <a:ext cx="2468140" cy="1607833"/>
      </dsp:txXfrm>
    </dsp:sp>
    <dsp:sp modelId="{8B39B77F-38E1-4070-8AD8-C50D81A52890}">
      <dsp:nvSpPr>
        <dsp:cNvPr id="0" name=""/>
        <dsp:cNvSpPr/>
      </dsp:nvSpPr>
      <dsp:spPr>
        <a:xfrm>
          <a:off x="5489832" y="2045004"/>
          <a:ext cx="2568184" cy="245042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Неотделимые улучшения не вправе оставить себе, но имеет право требовать возмещения произведенных на улучшение затрат, но не свыше размера увеличения стоимости имущества.</a:t>
          </a:r>
        </a:p>
        <a:p>
          <a:pPr lvl="0" algn="ctr" defTabSz="711200" rtl="0">
            <a:lnSpc>
              <a:spcPct val="90000"/>
            </a:lnSpc>
            <a:spcBef>
              <a:spcPct val="0"/>
            </a:spcBef>
            <a:spcAft>
              <a:spcPct val="35000"/>
            </a:spcAft>
          </a:pPr>
          <a:endParaRPr lang="ru-RU" sz="1600" kern="1200" dirty="0" smtClean="0">
            <a:latin typeface="Times New Roman" pitchFamily="18" charset="0"/>
            <a:cs typeface="Times New Roman" pitchFamily="18" charset="0"/>
          </a:endParaRPr>
        </a:p>
        <a:p>
          <a:pPr lvl="0" algn="ctr" defTabSz="711200" rtl="0">
            <a:lnSpc>
              <a:spcPct val="90000"/>
            </a:lnSpc>
            <a:spcBef>
              <a:spcPct val="0"/>
            </a:spcBef>
            <a:spcAft>
              <a:spcPct val="35000"/>
            </a:spcAft>
          </a:pPr>
          <a:endParaRPr lang="ru-RU" sz="1600" kern="1200" dirty="0">
            <a:latin typeface="Times New Roman" pitchFamily="18" charset="0"/>
            <a:cs typeface="Times New Roman" pitchFamily="18" charset="0"/>
          </a:endParaRPr>
        </a:p>
      </dsp:txBody>
      <dsp:txXfrm>
        <a:off x="5561603" y="2116775"/>
        <a:ext cx="2424642" cy="23068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2DF18-085F-4821-B205-5AE52F108C69}">
      <dsp:nvSpPr>
        <dsp:cNvPr id="0" name=""/>
        <dsp:cNvSpPr/>
      </dsp:nvSpPr>
      <dsp:spPr>
        <a:xfrm>
          <a:off x="0" y="40962"/>
          <a:ext cx="8077200" cy="244296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ru-RU" sz="2900" kern="1200" dirty="0" smtClean="0"/>
            <a:t>Способы, которые применимы не только судом, но и государственными органами, наделенными полномочиями по защите гражданских прав в административном порядке </a:t>
          </a:r>
          <a:endParaRPr lang="ru-RU" sz="2900" kern="1200" dirty="0"/>
        </a:p>
      </dsp:txBody>
      <dsp:txXfrm>
        <a:off x="119255" y="160217"/>
        <a:ext cx="7838690" cy="2204450"/>
      </dsp:txXfrm>
    </dsp:sp>
    <dsp:sp modelId="{3BD98C23-B998-4620-9418-18CE9A29747A}">
      <dsp:nvSpPr>
        <dsp:cNvPr id="0" name=""/>
        <dsp:cNvSpPr/>
      </dsp:nvSpPr>
      <dsp:spPr>
        <a:xfrm>
          <a:off x="0" y="2483922"/>
          <a:ext cx="8077200" cy="1970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451" tIns="36830" rIns="206248" bIns="36830" numCol="1" spcCol="1270" anchor="t" anchorCtr="0">
          <a:noAutofit/>
        </a:bodyPr>
        <a:lstStyle/>
        <a:p>
          <a:pPr marL="228600" lvl="1" indent="-228600" algn="l" defTabSz="1022350" rtl="0">
            <a:lnSpc>
              <a:spcPct val="90000"/>
            </a:lnSpc>
            <a:spcBef>
              <a:spcPct val="0"/>
            </a:spcBef>
            <a:spcAft>
              <a:spcPct val="20000"/>
            </a:spcAft>
            <a:buChar char="••"/>
          </a:pPr>
          <a:r>
            <a:rPr lang="ru-RU" sz="2300" kern="1200" dirty="0" smtClean="0"/>
            <a:t>пресечение действий, нарушающих право</a:t>
          </a:r>
          <a:endParaRPr lang="ru-RU" sz="2300" kern="1200" dirty="0"/>
        </a:p>
        <a:p>
          <a:pPr marL="228600" lvl="1" indent="-228600" algn="l" defTabSz="1022350" rtl="0">
            <a:lnSpc>
              <a:spcPct val="90000"/>
            </a:lnSpc>
            <a:spcBef>
              <a:spcPct val="0"/>
            </a:spcBef>
            <a:spcAft>
              <a:spcPct val="20000"/>
            </a:spcAft>
            <a:buChar char="••"/>
          </a:pPr>
          <a:r>
            <a:rPr lang="ru-RU" sz="2300" kern="1200" dirty="0" smtClean="0"/>
            <a:t>восстановление положения, существовавшего до нарушения</a:t>
          </a:r>
          <a:endParaRPr lang="ru-RU" sz="2300" kern="1200" dirty="0"/>
        </a:p>
      </dsp:txBody>
      <dsp:txXfrm>
        <a:off x="0" y="2483922"/>
        <a:ext cx="8077200" cy="19709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FAF2C3-B099-482A-A97E-84D476125F1B}">
      <dsp:nvSpPr>
        <dsp:cNvPr id="0" name=""/>
        <dsp:cNvSpPr/>
      </dsp:nvSpPr>
      <dsp:spPr>
        <a:xfrm>
          <a:off x="0" y="41669"/>
          <a:ext cx="8077200" cy="217152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ru-RU" sz="3200" kern="1200" dirty="0" smtClean="0"/>
            <a:t>Способы, применяемые стороной правоотношения для защиты своих прав как с помощью суда, так и самостоятельно </a:t>
          </a:r>
          <a:endParaRPr lang="ru-RU" sz="3200" kern="1200" dirty="0"/>
        </a:p>
      </dsp:txBody>
      <dsp:txXfrm>
        <a:off x="106005" y="147674"/>
        <a:ext cx="7865190" cy="1959510"/>
      </dsp:txXfrm>
    </dsp:sp>
    <dsp:sp modelId="{921C8FBD-85B7-46AA-81DA-1E7E1DCABB30}">
      <dsp:nvSpPr>
        <dsp:cNvPr id="0" name=""/>
        <dsp:cNvSpPr/>
      </dsp:nvSpPr>
      <dsp:spPr>
        <a:xfrm>
          <a:off x="0" y="2213189"/>
          <a:ext cx="8077200" cy="2240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451" tIns="40640" rIns="227584" bIns="40640" numCol="1" spcCol="1270" anchor="t" anchorCtr="0">
          <a:noAutofit/>
        </a:bodyPr>
        <a:lstStyle/>
        <a:p>
          <a:pPr marL="228600" lvl="1" indent="-228600" algn="l" defTabSz="1111250" rtl="0">
            <a:lnSpc>
              <a:spcPct val="90000"/>
            </a:lnSpc>
            <a:spcBef>
              <a:spcPct val="0"/>
            </a:spcBef>
            <a:spcAft>
              <a:spcPct val="20000"/>
            </a:spcAft>
            <a:buChar char="••"/>
          </a:pPr>
          <a:r>
            <a:rPr lang="ru-RU" sz="2500" kern="1200" dirty="0" smtClean="0"/>
            <a:t>возмещение убытков</a:t>
          </a:r>
          <a:endParaRPr lang="ru-RU" sz="2500" kern="1200" dirty="0"/>
        </a:p>
        <a:p>
          <a:pPr marL="228600" lvl="1" indent="-228600" algn="l" defTabSz="1111250" rtl="0">
            <a:lnSpc>
              <a:spcPct val="90000"/>
            </a:lnSpc>
            <a:spcBef>
              <a:spcPct val="0"/>
            </a:spcBef>
            <a:spcAft>
              <a:spcPct val="20000"/>
            </a:spcAft>
            <a:buChar char="••"/>
          </a:pPr>
          <a:r>
            <a:rPr lang="ru-RU" sz="2500" kern="1200" dirty="0" smtClean="0"/>
            <a:t>взыскание неустойки </a:t>
          </a:r>
          <a:endParaRPr lang="ru-RU" sz="2500" kern="1200" dirty="0"/>
        </a:p>
      </dsp:txBody>
      <dsp:txXfrm>
        <a:off x="0" y="2213189"/>
        <a:ext cx="8077200" cy="22409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04163F-3C6E-435F-B8DC-08A12E557310}">
      <dsp:nvSpPr>
        <dsp:cNvPr id="0" name=""/>
        <dsp:cNvSpPr/>
      </dsp:nvSpPr>
      <dsp:spPr>
        <a:xfrm>
          <a:off x="0" y="429922"/>
          <a:ext cx="8077200" cy="121094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ru-RU" sz="2300" kern="1200" dirty="0" smtClean="0"/>
            <a:t>Способы, используемые стороной самостоятельно без участия суда путем дозволенного физического воздействия на правонарушителя </a:t>
          </a:r>
          <a:endParaRPr lang="ru-RU" sz="2300" kern="1200" dirty="0"/>
        </a:p>
      </dsp:txBody>
      <dsp:txXfrm>
        <a:off x="59114" y="489036"/>
        <a:ext cx="7958972" cy="1092721"/>
      </dsp:txXfrm>
    </dsp:sp>
    <dsp:sp modelId="{67134367-47AF-420F-8443-C9D81FAF3697}">
      <dsp:nvSpPr>
        <dsp:cNvPr id="0" name=""/>
        <dsp:cNvSpPr/>
      </dsp:nvSpPr>
      <dsp:spPr>
        <a:xfrm>
          <a:off x="0" y="1640872"/>
          <a:ext cx="80772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451"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ru-RU" sz="1800" kern="1200" dirty="0" smtClean="0"/>
            <a:t>Самозащита</a:t>
          </a:r>
          <a:endParaRPr lang="ru-RU" sz="1800" kern="1200" dirty="0"/>
        </a:p>
      </dsp:txBody>
      <dsp:txXfrm>
        <a:off x="0" y="1640872"/>
        <a:ext cx="8077200" cy="380880"/>
      </dsp:txXfrm>
    </dsp:sp>
    <dsp:sp modelId="{95224D37-1613-4D88-82CF-D54F0A0F4753}">
      <dsp:nvSpPr>
        <dsp:cNvPr id="0" name=""/>
        <dsp:cNvSpPr/>
      </dsp:nvSpPr>
      <dsp:spPr>
        <a:xfrm>
          <a:off x="0" y="2021752"/>
          <a:ext cx="8077200" cy="121094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ru-RU" sz="2300" kern="1200" dirty="0" smtClean="0"/>
            <a:t>Способы, связанные с применением управомоченным лицом (стороной правоотношения) в одностороннем порядке правовых мер воздействия на правонарушителя </a:t>
          </a:r>
          <a:endParaRPr lang="ru-RU" sz="2300" kern="1200" dirty="0"/>
        </a:p>
      </dsp:txBody>
      <dsp:txXfrm>
        <a:off x="59114" y="2080866"/>
        <a:ext cx="7958972" cy="1092721"/>
      </dsp:txXfrm>
    </dsp:sp>
    <dsp:sp modelId="{F1DA64A1-D803-417D-8B27-1D2F0A5C4BFD}">
      <dsp:nvSpPr>
        <dsp:cNvPr id="0" name=""/>
        <dsp:cNvSpPr/>
      </dsp:nvSpPr>
      <dsp:spPr>
        <a:xfrm>
          <a:off x="0" y="3232702"/>
          <a:ext cx="8077200" cy="833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451"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ru-RU" sz="1800" kern="1200" dirty="0" smtClean="0"/>
            <a:t>прекращение правоотношения путем одностороннего отказа от исполнения в случаях, предусмотренных законом или договором</a:t>
          </a:r>
          <a:endParaRPr lang="ru-RU" sz="1800" kern="1200" dirty="0"/>
        </a:p>
        <a:p>
          <a:pPr marL="171450" lvl="1" indent="-171450" algn="l" defTabSz="800100" rtl="0">
            <a:lnSpc>
              <a:spcPct val="90000"/>
            </a:lnSpc>
            <a:spcBef>
              <a:spcPct val="0"/>
            </a:spcBef>
            <a:spcAft>
              <a:spcPct val="20000"/>
            </a:spcAft>
            <a:buChar char="••"/>
          </a:pPr>
          <a:r>
            <a:rPr lang="ru-RU" sz="1800" kern="1200" dirty="0" smtClean="0"/>
            <a:t>приостановление исполнения обязательства </a:t>
          </a:r>
          <a:endParaRPr lang="ru-RU" sz="1800" kern="1200" dirty="0"/>
        </a:p>
      </dsp:txBody>
      <dsp:txXfrm>
        <a:off x="0" y="3232702"/>
        <a:ext cx="8077200" cy="8331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BADED2-E6BD-48A3-8978-56168EAE6DFC}">
      <dsp:nvSpPr>
        <dsp:cNvPr id="0" name=""/>
        <dsp:cNvSpPr/>
      </dsp:nvSpPr>
      <dsp:spPr>
        <a:xfrm rot="16200000">
          <a:off x="335" y="325226"/>
          <a:ext cx="3845346" cy="3845346"/>
        </a:xfrm>
        <a:prstGeom prst="upArrow">
          <a:avLst>
            <a:gd name="adj1" fmla="val 50000"/>
            <a:gd name="adj2" fmla="val 35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2024" tIns="192024" rIns="192024" bIns="192024" numCol="1" spcCol="1270" anchor="ctr" anchorCtr="0">
          <a:noAutofit/>
        </a:bodyPr>
        <a:lstStyle/>
        <a:p>
          <a:pPr lvl="0" algn="ctr" defTabSz="1200150" rtl="0">
            <a:lnSpc>
              <a:spcPct val="90000"/>
            </a:lnSpc>
            <a:spcBef>
              <a:spcPct val="0"/>
            </a:spcBef>
            <a:spcAft>
              <a:spcPct val="35000"/>
            </a:spcAft>
          </a:pPr>
          <a:r>
            <a:rPr lang="ru-RU" sz="2700" kern="1200" dirty="0" smtClean="0"/>
            <a:t>Виндикационный иск</a:t>
          </a:r>
          <a:endParaRPr lang="ru-RU" sz="2700" kern="1200" dirty="0"/>
        </a:p>
      </dsp:txBody>
      <dsp:txXfrm rot="5400000">
        <a:off x="673272" y="1286562"/>
        <a:ext cx="3172410" cy="1922673"/>
      </dsp:txXfrm>
    </dsp:sp>
    <dsp:sp modelId="{EB0BD6F2-8997-4E62-9B6A-056EDC8B1B26}">
      <dsp:nvSpPr>
        <dsp:cNvPr id="0" name=""/>
        <dsp:cNvSpPr/>
      </dsp:nvSpPr>
      <dsp:spPr>
        <a:xfrm rot="5400000">
          <a:off x="4231517" y="325226"/>
          <a:ext cx="3845346" cy="3845346"/>
        </a:xfrm>
        <a:prstGeom prst="upArrow">
          <a:avLst>
            <a:gd name="adj1" fmla="val 50000"/>
            <a:gd name="adj2" fmla="val 35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92024" tIns="192024" rIns="192024" bIns="192024" numCol="1" spcCol="1270" anchor="ctr" anchorCtr="0">
          <a:noAutofit/>
        </a:bodyPr>
        <a:lstStyle/>
        <a:p>
          <a:pPr lvl="0" algn="ctr" defTabSz="1200150" rtl="0">
            <a:lnSpc>
              <a:spcPct val="90000"/>
            </a:lnSpc>
            <a:spcBef>
              <a:spcPct val="0"/>
            </a:spcBef>
            <a:spcAft>
              <a:spcPct val="35000"/>
            </a:spcAft>
          </a:pPr>
          <a:r>
            <a:rPr lang="ru-RU" sz="2700" kern="1200" dirty="0" smtClean="0"/>
            <a:t>Негаторный иск</a:t>
          </a:r>
          <a:endParaRPr lang="ru-RU" sz="2700" kern="1200" dirty="0"/>
        </a:p>
      </dsp:txBody>
      <dsp:txXfrm rot="-5400000">
        <a:off x="4231518" y="1286563"/>
        <a:ext cx="3172410" cy="192267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54683C-F19F-4FBB-8202-DC6D6811C27E}">
      <dsp:nvSpPr>
        <dsp:cNvPr id="0" name=""/>
        <dsp:cNvSpPr/>
      </dsp:nvSpPr>
      <dsp:spPr>
        <a:xfrm rot="5400000">
          <a:off x="-185056" y="186032"/>
          <a:ext cx="1233710" cy="86359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ru-RU" sz="2500" kern="1200" dirty="0" smtClean="0"/>
            <a:t>1</a:t>
          </a:r>
          <a:endParaRPr lang="ru-RU" sz="2500" kern="1200" dirty="0"/>
        </a:p>
      </dsp:txBody>
      <dsp:txXfrm rot="-5400000">
        <a:off x="1" y="432775"/>
        <a:ext cx="863597" cy="370113"/>
      </dsp:txXfrm>
    </dsp:sp>
    <dsp:sp modelId="{7B1C4BAD-37B2-438C-A87D-68FC896E6894}">
      <dsp:nvSpPr>
        <dsp:cNvPr id="0" name=""/>
        <dsp:cNvSpPr/>
      </dsp:nvSpPr>
      <dsp:spPr>
        <a:xfrm rot="5400000">
          <a:off x="4069442" y="-3204869"/>
          <a:ext cx="801911" cy="721360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rtl="0">
            <a:lnSpc>
              <a:spcPct val="90000"/>
            </a:lnSpc>
            <a:spcBef>
              <a:spcPct val="0"/>
            </a:spcBef>
            <a:spcAft>
              <a:spcPct val="15000"/>
            </a:spcAft>
            <a:buChar char="••"/>
          </a:pPr>
          <a:r>
            <a:rPr lang="ru-RU" sz="2600" kern="1200" dirty="0" smtClean="0"/>
            <a:t>Объектом виндикации является индивидуально-определенная вещь</a:t>
          </a:r>
          <a:endParaRPr lang="ru-RU" sz="2600" kern="1200" dirty="0"/>
        </a:p>
      </dsp:txBody>
      <dsp:txXfrm rot="-5400000">
        <a:off x="863597" y="40122"/>
        <a:ext cx="7174456" cy="723619"/>
      </dsp:txXfrm>
    </dsp:sp>
    <dsp:sp modelId="{71477C90-CD4D-410F-A40C-E618AF7AAE04}">
      <dsp:nvSpPr>
        <dsp:cNvPr id="0" name=""/>
        <dsp:cNvSpPr/>
      </dsp:nvSpPr>
      <dsp:spPr>
        <a:xfrm rot="5400000">
          <a:off x="-185056" y="1272744"/>
          <a:ext cx="1233710" cy="86359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ru-RU" sz="2500" kern="1200" dirty="0" smtClean="0"/>
            <a:t>2</a:t>
          </a:r>
          <a:endParaRPr lang="ru-RU" sz="2500" kern="1200" dirty="0"/>
        </a:p>
      </dsp:txBody>
      <dsp:txXfrm rot="-5400000">
        <a:off x="1" y="1519487"/>
        <a:ext cx="863597" cy="370113"/>
      </dsp:txXfrm>
    </dsp:sp>
    <dsp:sp modelId="{A4B5D567-E0A0-4F5E-849F-A1C916C30D81}">
      <dsp:nvSpPr>
        <dsp:cNvPr id="0" name=""/>
        <dsp:cNvSpPr/>
      </dsp:nvSpPr>
      <dsp:spPr>
        <a:xfrm rot="5400000">
          <a:off x="4069442" y="-2118156"/>
          <a:ext cx="801911" cy="721360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rtl="0">
            <a:lnSpc>
              <a:spcPct val="90000"/>
            </a:lnSpc>
            <a:spcBef>
              <a:spcPct val="0"/>
            </a:spcBef>
            <a:spcAft>
              <a:spcPct val="15000"/>
            </a:spcAft>
            <a:buChar char="••"/>
          </a:pPr>
          <a:r>
            <a:rPr lang="ru-RU" sz="2600" kern="1200" dirty="0" smtClean="0"/>
            <a:t>Вещь должна сохраниться в натуре</a:t>
          </a:r>
          <a:endParaRPr lang="ru-RU" sz="2600" kern="1200" dirty="0"/>
        </a:p>
      </dsp:txBody>
      <dsp:txXfrm rot="-5400000">
        <a:off x="863597" y="1126835"/>
        <a:ext cx="7174456" cy="723619"/>
      </dsp:txXfrm>
    </dsp:sp>
    <dsp:sp modelId="{61E81246-3CB6-4298-9688-2503F060F0FA}">
      <dsp:nvSpPr>
        <dsp:cNvPr id="0" name=""/>
        <dsp:cNvSpPr/>
      </dsp:nvSpPr>
      <dsp:spPr>
        <a:xfrm rot="5400000">
          <a:off x="-185056" y="2359457"/>
          <a:ext cx="1233710" cy="86359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ru-RU" sz="2500" kern="1200" dirty="0" smtClean="0"/>
            <a:t>3</a:t>
          </a:r>
          <a:endParaRPr lang="ru-RU" sz="2500" kern="1200" dirty="0"/>
        </a:p>
      </dsp:txBody>
      <dsp:txXfrm rot="-5400000">
        <a:off x="1" y="2606200"/>
        <a:ext cx="863597" cy="370113"/>
      </dsp:txXfrm>
    </dsp:sp>
    <dsp:sp modelId="{EDF0F5FE-3DA9-417B-92B3-026DEC7405A7}">
      <dsp:nvSpPr>
        <dsp:cNvPr id="0" name=""/>
        <dsp:cNvSpPr/>
      </dsp:nvSpPr>
      <dsp:spPr>
        <a:xfrm rot="5400000">
          <a:off x="4069442" y="-1031444"/>
          <a:ext cx="801911" cy="721360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rtl="0">
            <a:lnSpc>
              <a:spcPct val="90000"/>
            </a:lnSpc>
            <a:spcBef>
              <a:spcPct val="0"/>
            </a:spcBef>
            <a:spcAft>
              <a:spcPct val="15000"/>
            </a:spcAft>
            <a:buChar char="••"/>
          </a:pPr>
          <a:r>
            <a:rPr lang="ru-RU" sz="2600" kern="1200" dirty="0" smtClean="0"/>
            <a:t>Субъектом права на виндикацию является собственник или иной титульный владелец</a:t>
          </a:r>
          <a:endParaRPr lang="ru-RU" sz="2600" kern="1200" dirty="0"/>
        </a:p>
      </dsp:txBody>
      <dsp:txXfrm rot="-5400000">
        <a:off x="863597" y="2213547"/>
        <a:ext cx="7174456" cy="723619"/>
      </dsp:txXfrm>
    </dsp:sp>
    <dsp:sp modelId="{25BDCF88-69A0-4430-87D0-C06D3B2D2B59}">
      <dsp:nvSpPr>
        <dsp:cNvPr id="0" name=""/>
        <dsp:cNvSpPr/>
      </dsp:nvSpPr>
      <dsp:spPr>
        <a:xfrm rot="5400000">
          <a:off x="-185056" y="3446170"/>
          <a:ext cx="1233710" cy="863597"/>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5875" tIns="15875" rIns="15875" bIns="15875" numCol="1" spcCol="1270" anchor="ctr" anchorCtr="0">
          <a:noAutofit/>
        </a:bodyPr>
        <a:lstStyle/>
        <a:p>
          <a:pPr lvl="0" algn="ctr" defTabSz="1111250" rtl="0">
            <a:lnSpc>
              <a:spcPct val="90000"/>
            </a:lnSpc>
            <a:spcBef>
              <a:spcPct val="0"/>
            </a:spcBef>
            <a:spcAft>
              <a:spcPct val="35000"/>
            </a:spcAft>
          </a:pPr>
          <a:r>
            <a:rPr lang="ru-RU" sz="2500" kern="1200" dirty="0" smtClean="0"/>
            <a:t>4</a:t>
          </a:r>
          <a:endParaRPr lang="ru-RU" sz="2500" kern="1200" dirty="0"/>
        </a:p>
      </dsp:txBody>
      <dsp:txXfrm rot="-5400000">
        <a:off x="1" y="3692913"/>
        <a:ext cx="863597" cy="370113"/>
      </dsp:txXfrm>
    </dsp:sp>
    <dsp:sp modelId="{4B2C3EA8-77DE-4125-8BB5-98DD3C214290}">
      <dsp:nvSpPr>
        <dsp:cNvPr id="0" name=""/>
        <dsp:cNvSpPr/>
      </dsp:nvSpPr>
      <dsp:spPr>
        <a:xfrm rot="5400000">
          <a:off x="4069442" y="55268"/>
          <a:ext cx="801911" cy="721360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rtl="0">
            <a:lnSpc>
              <a:spcPct val="90000"/>
            </a:lnSpc>
            <a:spcBef>
              <a:spcPct val="0"/>
            </a:spcBef>
            <a:spcAft>
              <a:spcPct val="15000"/>
            </a:spcAft>
            <a:buChar char="••"/>
          </a:pPr>
          <a:r>
            <a:rPr lang="ru-RU" sz="2600" kern="1200" dirty="0" smtClean="0"/>
            <a:t>Вещь должна выбыть из владения собственника помимо его воли </a:t>
          </a:r>
          <a:endParaRPr lang="ru-RU" sz="2600" kern="1200" dirty="0"/>
        </a:p>
      </dsp:txBody>
      <dsp:txXfrm rot="-5400000">
        <a:off x="863597" y="3300259"/>
        <a:ext cx="7174456" cy="72361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6B816-1F1B-4C01-AAD7-C13887E6A572}">
      <dsp:nvSpPr>
        <dsp:cNvPr id="0" name=""/>
        <dsp:cNvSpPr/>
      </dsp:nvSpPr>
      <dsp:spPr>
        <a:xfrm>
          <a:off x="0" y="29940"/>
          <a:ext cx="8077200" cy="175680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ru-RU" sz="2400" kern="1200" dirty="0" smtClean="0"/>
            <a:t>Незаконное владелец вещи может быть </a:t>
          </a:r>
          <a:endParaRPr lang="ru-RU" sz="2400" kern="1200" dirty="0"/>
        </a:p>
      </dsp:txBody>
      <dsp:txXfrm>
        <a:off x="0" y="29940"/>
        <a:ext cx="8077200" cy="1756800"/>
      </dsp:txXfrm>
    </dsp:sp>
    <dsp:sp modelId="{6D23531B-8020-4870-8F21-A52D42B80790}">
      <dsp:nvSpPr>
        <dsp:cNvPr id="0" name=""/>
        <dsp:cNvSpPr/>
      </dsp:nvSpPr>
      <dsp:spPr>
        <a:xfrm>
          <a:off x="0" y="1786740"/>
          <a:ext cx="8077200" cy="26791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ru-RU" sz="2400" kern="1200" dirty="0" smtClean="0"/>
            <a:t>Добросовестным приобретателем</a:t>
          </a:r>
          <a:endParaRPr lang="ru-RU" sz="2400" kern="1200" dirty="0"/>
        </a:p>
        <a:p>
          <a:pPr marL="228600" lvl="1" indent="-228600" algn="l" defTabSz="1066800" rtl="0">
            <a:lnSpc>
              <a:spcPct val="90000"/>
            </a:lnSpc>
            <a:spcBef>
              <a:spcPct val="0"/>
            </a:spcBef>
            <a:spcAft>
              <a:spcPct val="15000"/>
            </a:spcAft>
            <a:buChar char="••"/>
          </a:pPr>
          <a:r>
            <a:rPr lang="ru-RU" sz="2400" kern="1200" dirty="0" smtClean="0"/>
            <a:t>Недобросовестным приобретателем</a:t>
          </a:r>
          <a:endParaRPr lang="ru-RU" sz="2400" kern="1200" dirty="0"/>
        </a:p>
      </dsp:txBody>
      <dsp:txXfrm>
        <a:off x="0" y="1786740"/>
        <a:ext cx="8077200" cy="26791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6B816-1F1B-4C01-AAD7-C13887E6A572}">
      <dsp:nvSpPr>
        <dsp:cNvPr id="0" name=""/>
        <dsp:cNvSpPr/>
      </dsp:nvSpPr>
      <dsp:spPr>
        <a:xfrm>
          <a:off x="0" y="38490"/>
          <a:ext cx="8077200" cy="806400"/>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170688" tIns="97536" rIns="170688" bIns="97536" numCol="1" spcCol="1270" anchor="ctr" anchorCtr="0">
          <a:noAutofit/>
        </a:bodyPr>
        <a:lstStyle/>
        <a:p>
          <a:pPr lvl="0" algn="ctr" defTabSz="1066800" rtl="0">
            <a:lnSpc>
              <a:spcPct val="90000"/>
            </a:lnSpc>
            <a:spcBef>
              <a:spcPct val="0"/>
            </a:spcBef>
            <a:spcAft>
              <a:spcPct val="35000"/>
            </a:spcAft>
          </a:pPr>
          <a:r>
            <a:rPr lang="ru-RU" sz="2400" kern="1200" dirty="0" smtClean="0"/>
            <a:t>Добросовестный приобретатель вещи</a:t>
          </a:r>
          <a:endParaRPr lang="ru-RU" sz="2400" kern="1200" dirty="0"/>
        </a:p>
      </dsp:txBody>
      <dsp:txXfrm>
        <a:off x="0" y="38490"/>
        <a:ext cx="8077200" cy="806400"/>
      </dsp:txXfrm>
    </dsp:sp>
    <dsp:sp modelId="{6D23531B-8020-4870-8F21-A52D42B80790}">
      <dsp:nvSpPr>
        <dsp:cNvPr id="0" name=""/>
        <dsp:cNvSpPr/>
      </dsp:nvSpPr>
      <dsp:spPr>
        <a:xfrm>
          <a:off x="0" y="844890"/>
          <a:ext cx="8077200" cy="36124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ru-RU" sz="2400" kern="1200" dirty="0" smtClean="0"/>
            <a:t>отсутствие у приобретателя достоверных сведений о </a:t>
          </a:r>
          <a:r>
            <a:rPr lang="ru-RU" sz="2400" kern="1200" dirty="0" err="1" smtClean="0"/>
            <a:t>нелегитимности</a:t>
          </a:r>
          <a:r>
            <a:rPr lang="ru-RU" sz="2400" kern="1200" dirty="0" smtClean="0"/>
            <a:t> сделки по отчуждению имущества (не знал)</a:t>
          </a:r>
          <a:endParaRPr lang="ru-RU" sz="2400" kern="1200" dirty="0"/>
        </a:p>
        <a:p>
          <a:pPr marL="228600" lvl="1" indent="-228600" algn="l" defTabSz="1066800" rtl="0">
            <a:lnSpc>
              <a:spcPct val="90000"/>
            </a:lnSpc>
            <a:spcBef>
              <a:spcPct val="0"/>
            </a:spcBef>
            <a:spcAft>
              <a:spcPct val="15000"/>
            </a:spcAft>
            <a:buChar char="••"/>
          </a:pPr>
          <a:r>
            <a:rPr lang="ru-RU" sz="2400" kern="1200" dirty="0" smtClean="0"/>
            <a:t>отсутствие оснований сомневаться в ее легитимности, очевидных для всякого нормального участника гражданского оборота исходя из общих представлений о требуемых от него заботливости и осмотрительности и с учетом обстоятельств, в которых совершается сделка (не мог знать)</a:t>
          </a:r>
          <a:endParaRPr lang="ru-RU" sz="2400" kern="1200" dirty="0"/>
        </a:p>
        <a:p>
          <a:pPr marL="228600" lvl="1" indent="-228600" algn="l" defTabSz="1066800">
            <a:lnSpc>
              <a:spcPct val="90000"/>
            </a:lnSpc>
            <a:spcBef>
              <a:spcPct val="0"/>
            </a:spcBef>
            <a:spcAft>
              <a:spcPct val="15000"/>
            </a:spcAft>
            <a:buChar char="••"/>
          </a:pPr>
          <a:endParaRPr lang="ru-RU" sz="2400" kern="1200" dirty="0" smtClean="0"/>
        </a:p>
      </dsp:txBody>
      <dsp:txXfrm>
        <a:off x="0" y="844890"/>
        <a:ext cx="8077200" cy="36124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52300-59DF-467F-B217-352ADE01D304}">
      <dsp:nvSpPr>
        <dsp:cNvPr id="0" name=""/>
        <dsp:cNvSpPr/>
      </dsp:nvSpPr>
      <dsp:spPr>
        <a:xfrm>
          <a:off x="926" y="360"/>
          <a:ext cx="8075346" cy="104492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Истребование имущества из чужого незаконного владения</a:t>
          </a:r>
          <a:endParaRPr lang="ru-RU" sz="1800" b="1" kern="1200" dirty="0">
            <a:latin typeface="Times New Roman" pitchFamily="18" charset="0"/>
            <a:cs typeface="Times New Roman" pitchFamily="18" charset="0"/>
          </a:endParaRPr>
        </a:p>
      </dsp:txBody>
      <dsp:txXfrm>
        <a:off x="31531" y="30965"/>
        <a:ext cx="8014136" cy="983712"/>
      </dsp:txXfrm>
    </dsp:sp>
    <dsp:sp modelId="{D1058ECB-E63B-44F0-83BF-5030068E0DE6}">
      <dsp:nvSpPr>
        <dsp:cNvPr id="0" name=""/>
        <dsp:cNvSpPr/>
      </dsp:nvSpPr>
      <dsp:spPr>
        <a:xfrm>
          <a:off x="926" y="1150412"/>
          <a:ext cx="2583284" cy="104492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От недобросовестного приобретателя</a:t>
          </a:r>
          <a:endParaRPr lang="ru-RU" sz="1800" b="1" kern="1200" dirty="0">
            <a:latin typeface="Times New Roman" pitchFamily="18" charset="0"/>
            <a:cs typeface="Times New Roman" pitchFamily="18" charset="0"/>
          </a:endParaRPr>
        </a:p>
      </dsp:txBody>
      <dsp:txXfrm>
        <a:off x="31531" y="1181017"/>
        <a:ext cx="2522074" cy="983712"/>
      </dsp:txXfrm>
    </dsp:sp>
    <dsp:sp modelId="{B914F96A-9E0D-4DA5-91C5-3A12087D9EE5}">
      <dsp:nvSpPr>
        <dsp:cNvPr id="0" name=""/>
        <dsp:cNvSpPr/>
      </dsp:nvSpPr>
      <dsp:spPr>
        <a:xfrm>
          <a:off x="926" y="2300464"/>
          <a:ext cx="2583284" cy="104492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Во всех случаях, без каких – либо ограничений</a:t>
          </a:r>
          <a:endParaRPr lang="ru-RU" sz="1600" kern="1200" dirty="0">
            <a:latin typeface="Times New Roman" pitchFamily="18" charset="0"/>
            <a:cs typeface="Times New Roman" pitchFamily="18" charset="0"/>
          </a:endParaRPr>
        </a:p>
      </dsp:txBody>
      <dsp:txXfrm>
        <a:off x="31531" y="2331069"/>
        <a:ext cx="2522074" cy="983712"/>
      </dsp:txXfrm>
    </dsp:sp>
    <dsp:sp modelId="{F2DD3F77-972D-4BED-B8FF-B921833528B2}">
      <dsp:nvSpPr>
        <dsp:cNvPr id="0" name=""/>
        <dsp:cNvSpPr/>
      </dsp:nvSpPr>
      <dsp:spPr>
        <a:xfrm>
          <a:off x="2801206" y="1150412"/>
          <a:ext cx="5275066" cy="104492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ru-RU" sz="1800" b="1" kern="1200" dirty="0" smtClean="0">
              <a:latin typeface="Times New Roman" pitchFamily="18" charset="0"/>
              <a:cs typeface="Times New Roman" pitchFamily="18" charset="0"/>
            </a:rPr>
            <a:t>От добросовестного приобретателя</a:t>
          </a:r>
          <a:endParaRPr lang="ru-RU" sz="1800" b="1" kern="1200" dirty="0">
            <a:latin typeface="Times New Roman" pitchFamily="18" charset="0"/>
            <a:cs typeface="Times New Roman" pitchFamily="18" charset="0"/>
          </a:endParaRPr>
        </a:p>
      </dsp:txBody>
      <dsp:txXfrm>
        <a:off x="2831811" y="1181017"/>
        <a:ext cx="5213856" cy="983712"/>
      </dsp:txXfrm>
    </dsp:sp>
    <dsp:sp modelId="{DA918723-9F15-4183-9CA8-03340162B877}">
      <dsp:nvSpPr>
        <dsp:cNvPr id="0" name=""/>
        <dsp:cNvSpPr/>
      </dsp:nvSpPr>
      <dsp:spPr>
        <a:xfrm>
          <a:off x="2801206" y="2300464"/>
          <a:ext cx="2583284" cy="104492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Если имущество перешло в нему безвозмездно</a:t>
          </a:r>
          <a:endParaRPr lang="ru-RU" sz="1600" kern="1200" dirty="0">
            <a:latin typeface="Times New Roman" pitchFamily="18" charset="0"/>
            <a:cs typeface="Times New Roman" pitchFamily="18" charset="0"/>
          </a:endParaRPr>
        </a:p>
      </dsp:txBody>
      <dsp:txXfrm>
        <a:off x="2831811" y="2331069"/>
        <a:ext cx="2522074" cy="983712"/>
      </dsp:txXfrm>
    </dsp:sp>
    <dsp:sp modelId="{DCAC5DE3-B7EA-4A46-8349-4CF5CB81EFA9}">
      <dsp:nvSpPr>
        <dsp:cNvPr id="0" name=""/>
        <dsp:cNvSpPr/>
      </dsp:nvSpPr>
      <dsp:spPr>
        <a:xfrm>
          <a:off x="5492988" y="2300464"/>
          <a:ext cx="2583284" cy="104492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При возмездном приобретении вещи</a:t>
          </a:r>
          <a:endParaRPr lang="ru-RU" sz="1600" kern="1200" dirty="0">
            <a:latin typeface="Times New Roman" pitchFamily="18" charset="0"/>
            <a:cs typeface="Times New Roman" pitchFamily="18" charset="0"/>
          </a:endParaRPr>
        </a:p>
      </dsp:txBody>
      <dsp:txXfrm>
        <a:off x="5523593" y="2331069"/>
        <a:ext cx="2522074" cy="983712"/>
      </dsp:txXfrm>
    </dsp:sp>
    <dsp:sp modelId="{76402E12-41C0-465B-B262-69ED9860E99D}">
      <dsp:nvSpPr>
        <dsp:cNvPr id="0" name=""/>
        <dsp:cNvSpPr/>
      </dsp:nvSpPr>
      <dsp:spPr>
        <a:xfrm>
          <a:off x="5492988" y="3450516"/>
          <a:ext cx="2583284" cy="1044922"/>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ru-RU" sz="1600" kern="1200" dirty="0" smtClean="0">
              <a:latin typeface="Times New Roman" pitchFamily="18" charset="0"/>
              <a:cs typeface="Times New Roman" pitchFamily="18" charset="0"/>
            </a:rPr>
            <a:t>Если вещь первоначально выбыла из владения собственника помимо его воли</a:t>
          </a:r>
          <a:endParaRPr lang="ru-RU" sz="1600" kern="1200" dirty="0">
            <a:latin typeface="Times New Roman" pitchFamily="18" charset="0"/>
            <a:cs typeface="Times New Roman" pitchFamily="18" charset="0"/>
          </a:endParaRPr>
        </a:p>
      </dsp:txBody>
      <dsp:txXfrm>
        <a:off x="5523593" y="3481121"/>
        <a:ext cx="2522074" cy="9837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ru-RU" dirty="0"/>
          </a:p>
        </p:txBody>
      </p:sp>
      <p:sp>
        <p:nvSpPr>
          <p:cNvPr id="15363"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ru-RU" dirty="0"/>
          </a:p>
        </p:txBody>
      </p:sp>
      <p:sp>
        <p:nvSpPr>
          <p:cNvPr id="15364"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ru-RU" dirty="0"/>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155A2623-4546-4050-9698-9667CFCFB78E}" type="slidenum">
              <a:rPr lang="ru-RU"/>
              <a:pPr/>
              <a:t>‹#›</a:t>
            </a:fld>
            <a:endParaRPr lang="ru-R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ru-RU" dirty="0"/>
          </a:p>
        </p:txBody>
      </p:sp>
      <p:sp>
        <p:nvSpPr>
          <p:cNvPr id="17411" name="Rectangle 3"/>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ru-RU" dirty="0"/>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ru-RU" dirty="0"/>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4DA6AF5C-7282-4265-909C-0022032F8A1E}" type="slidenum">
              <a:rPr lang="ru-RU"/>
              <a:pPr/>
              <a:t>‹#›</a:t>
            </a:fld>
            <a:endParaRPr lang="ru-RU"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ctrTitle"/>
          </p:nvPr>
        </p:nvSpPr>
        <p:spPr>
          <a:xfrm>
            <a:off x="647700" y="1447800"/>
            <a:ext cx="7848600" cy="1295400"/>
          </a:xfrm>
        </p:spPr>
        <p:txBody>
          <a:bodyPr/>
          <a:lstStyle>
            <a:lvl1pPr algn="ctr">
              <a:defRPr/>
            </a:lvl1pPr>
          </a:lstStyle>
          <a:p>
            <a:r>
              <a:rPr lang="ru-RU" smtClean="0"/>
              <a:t>Образец заголовка</a:t>
            </a:r>
            <a:endParaRPr lang="ru-RU"/>
          </a:p>
        </p:txBody>
      </p:sp>
      <p:sp>
        <p:nvSpPr>
          <p:cNvPr id="109571" name="Rectangle 3"/>
          <p:cNvSpPr>
            <a:spLocks noGrp="1" noChangeArrowheads="1"/>
          </p:cNvSpPr>
          <p:nvPr>
            <p:ph type="subTitle" idx="1"/>
          </p:nvPr>
        </p:nvSpPr>
        <p:spPr>
          <a:xfrm>
            <a:off x="533400" y="3048000"/>
            <a:ext cx="8077200" cy="635000"/>
          </a:xfrm>
        </p:spPr>
        <p:txBody>
          <a:bodyPr/>
          <a:lstStyle>
            <a:lvl1pPr marL="0" indent="0" algn="ctr">
              <a:buFontTx/>
              <a:buNone/>
              <a:defRPr sz="3600"/>
            </a:lvl1pPr>
          </a:lstStyle>
          <a:p>
            <a:r>
              <a:rPr lang="ru-RU" smtClean="0"/>
              <a:t>Образец подзаголовка</a:t>
            </a:r>
            <a:endParaRPr lang="ru-RU"/>
          </a:p>
        </p:txBody>
      </p:sp>
      <p:sp>
        <p:nvSpPr>
          <p:cNvPr id="109572" name="Rectangle 4"/>
          <p:cNvSpPr>
            <a:spLocks noGrp="1" noChangeArrowheads="1"/>
          </p:cNvSpPr>
          <p:nvPr>
            <p:ph type="dt" sz="half" idx="2"/>
          </p:nvPr>
        </p:nvSpPr>
        <p:spPr/>
        <p:txBody>
          <a:bodyPr/>
          <a:lstStyle>
            <a:lvl1pPr>
              <a:defRPr b="0">
                <a:latin typeface="+mn-lt"/>
              </a:defRPr>
            </a:lvl1pPr>
          </a:lstStyle>
          <a:p>
            <a:endParaRPr lang="ru-RU" dirty="0"/>
          </a:p>
        </p:txBody>
      </p:sp>
      <p:sp>
        <p:nvSpPr>
          <p:cNvPr id="109573" name="Rectangle 5"/>
          <p:cNvSpPr>
            <a:spLocks noGrp="1" noChangeArrowheads="1"/>
          </p:cNvSpPr>
          <p:nvPr>
            <p:ph type="ftr" sz="quarter" idx="3"/>
          </p:nvPr>
        </p:nvSpPr>
        <p:spPr/>
        <p:txBody>
          <a:bodyPr/>
          <a:lstStyle>
            <a:lvl1pPr>
              <a:defRPr b="0">
                <a:latin typeface="+mn-lt"/>
              </a:defRPr>
            </a:lvl1pPr>
          </a:lstStyle>
          <a:p>
            <a:endParaRPr lang="ru-RU" dirty="0"/>
          </a:p>
        </p:txBody>
      </p:sp>
      <p:sp>
        <p:nvSpPr>
          <p:cNvPr id="109574" name="Rectangle 6"/>
          <p:cNvSpPr>
            <a:spLocks noGrp="1" noChangeArrowheads="1"/>
          </p:cNvSpPr>
          <p:nvPr>
            <p:ph type="sldNum" sz="quarter" idx="4"/>
          </p:nvPr>
        </p:nvSpPr>
        <p:spPr/>
        <p:txBody>
          <a:bodyPr/>
          <a:lstStyle>
            <a:lvl1pPr>
              <a:defRPr b="0">
                <a:latin typeface="+mn-lt"/>
              </a:defRPr>
            </a:lvl1pPr>
          </a:lstStyle>
          <a:p>
            <a:fld id="{07A882B0-720D-4389-AC26-B720874341CB}" type="slidenum">
              <a:rPr lang="ru-RU"/>
              <a:pPr/>
              <a:t>‹#›</a:t>
            </a:fld>
            <a:endParaRPr lang="ru-RU"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92114D6B-71F1-41D1-AFF2-123D352948B0}" type="slidenum">
              <a:rPr lang="ru-RU"/>
              <a:pPr/>
              <a:t>‹#›</a:t>
            </a:fld>
            <a:endParaRPr lang="ru-RU"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85800"/>
            <a:ext cx="20193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685800"/>
            <a:ext cx="59055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AB7093EC-7EC2-48FF-B0EC-EBCAE3851210}" type="slidenum">
              <a:rPr lang="ru-RU"/>
              <a:pPr/>
              <a:t>‹#›</a:t>
            </a:fld>
            <a:endParaRPr lang="ru-RU"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6396B02B-1CCC-4474-ACE1-8503C361CA18}" type="slidenum">
              <a:rPr lang="ru-RU"/>
              <a:pPr/>
              <a:t>‹#›</a:t>
            </a:fld>
            <a:endParaRPr lang="ru-RU"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B825CE10-F06D-4330-9B00-91E86D74380E}" type="slidenum">
              <a:rPr lang="ru-RU"/>
              <a:pPr/>
              <a:t>‹#›</a:t>
            </a:fld>
            <a:endParaRPr lang="ru-RU"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05000"/>
            <a:ext cx="3962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572000" y="1905000"/>
            <a:ext cx="3962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860628DD-01A5-4CEF-853A-9E63331C1A00}" type="slidenum">
              <a:rPr lang="ru-RU"/>
              <a:pPr/>
              <a:t>‹#›</a:t>
            </a:fld>
            <a:endParaRPr lang="ru-RU"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dirty="0"/>
          </a:p>
        </p:txBody>
      </p:sp>
      <p:sp>
        <p:nvSpPr>
          <p:cNvPr id="8" name="Нижний колонтитул 7"/>
          <p:cNvSpPr>
            <a:spLocks noGrp="1"/>
          </p:cNvSpPr>
          <p:nvPr>
            <p:ph type="ftr" sz="quarter" idx="11"/>
          </p:nvPr>
        </p:nvSpPr>
        <p:spPr/>
        <p:txBody>
          <a:bodyPr/>
          <a:lstStyle>
            <a:lvl1pPr>
              <a:defRPr/>
            </a:lvl1pPr>
          </a:lstStyle>
          <a:p>
            <a:endParaRPr lang="ru-RU" dirty="0"/>
          </a:p>
        </p:txBody>
      </p:sp>
      <p:sp>
        <p:nvSpPr>
          <p:cNvPr id="9" name="Номер слайда 8"/>
          <p:cNvSpPr>
            <a:spLocks noGrp="1"/>
          </p:cNvSpPr>
          <p:nvPr>
            <p:ph type="sldNum" sz="quarter" idx="12"/>
          </p:nvPr>
        </p:nvSpPr>
        <p:spPr/>
        <p:txBody>
          <a:bodyPr/>
          <a:lstStyle>
            <a:lvl1pPr>
              <a:defRPr/>
            </a:lvl1pPr>
          </a:lstStyle>
          <a:p>
            <a:fld id="{08E10C45-60A1-4000-80A7-606A221E3297}" type="slidenum">
              <a:rPr lang="ru-RU"/>
              <a:pPr/>
              <a:t>‹#›</a:t>
            </a:fld>
            <a:endParaRPr lang="ru-RU"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dirty="0"/>
          </a:p>
        </p:txBody>
      </p:sp>
      <p:sp>
        <p:nvSpPr>
          <p:cNvPr id="4" name="Нижний колонтитул 3"/>
          <p:cNvSpPr>
            <a:spLocks noGrp="1"/>
          </p:cNvSpPr>
          <p:nvPr>
            <p:ph type="ftr" sz="quarter" idx="11"/>
          </p:nvPr>
        </p:nvSpPr>
        <p:spPr/>
        <p:txBody>
          <a:bodyPr/>
          <a:lstStyle>
            <a:lvl1pPr>
              <a:defRPr/>
            </a:lvl1pPr>
          </a:lstStyle>
          <a:p>
            <a:endParaRPr lang="ru-RU" dirty="0"/>
          </a:p>
        </p:txBody>
      </p:sp>
      <p:sp>
        <p:nvSpPr>
          <p:cNvPr id="5" name="Номер слайда 4"/>
          <p:cNvSpPr>
            <a:spLocks noGrp="1"/>
          </p:cNvSpPr>
          <p:nvPr>
            <p:ph type="sldNum" sz="quarter" idx="12"/>
          </p:nvPr>
        </p:nvSpPr>
        <p:spPr/>
        <p:txBody>
          <a:bodyPr/>
          <a:lstStyle>
            <a:lvl1pPr>
              <a:defRPr/>
            </a:lvl1pPr>
          </a:lstStyle>
          <a:p>
            <a:fld id="{4B2E3330-3D87-49D9-AAF6-0EF6B947AEAD}" type="slidenum">
              <a:rPr lang="ru-RU"/>
              <a:pPr/>
              <a:t>‹#›</a:t>
            </a:fld>
            <a:endParaRPr lang="ru-RU"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dirty="0"/>
          </a:p>
        </p:txBody>
      </p:sp>
      <p:sp>
        <p:nvSpPr>
          <p:cNvPr id="3" name="Нижний колонтитул 2"/>
          <p:cNvSpPr>
            <a:spLocks noGrp="1"/>
          </p:cNvSpPr>
          <p:nvPr>
            <p:ph type="ftr" sz="quarter" idx="11"/>
          </p:nvPr>
        </p:nvSpPr>
        <p:spPr/>
        <p:txBody>
          <a:bodyPr/>
          <a:lstStyle>
            <a:lvl1pPr>
              <a:defRPr/>
            </a:lvl1pPr>
          </a:lstStyle>
          <a:p>
            <a:endParaRPr lang="ru-RU" dirty="0"/>
          </a:p>
        </p:txBody>
      </p:sp>
      <p:sp>
        <p:nvSpPr>
          <p:cNvPr id="4" name="Номер слайда 3"/>
          <p:cNvSpPr>
            <a:spLocks noGrp="1"/>
          </p:cNvSpPr>
          <p:nvPr>
            <p:ph type="sldNum" sz="quarter" idx="12"/>
          </p:nvPr>
        </p:nvSpPr>
        <p:spPr/>
        <p:txBody>
          <a:bodyPr/>
          <a:lstStyle>
            <a:lvl1pPr>
              <a:defRPr/>
            </a:lvl1pPr>
          </a:lstStyle>
          <a:p>
            <a:fld id="{29D098EE-C7B7-4DAE-AD2F-ED70032B5346}" type="slidenum">
              <a:rPr lang="ru-RU"/>
              <a:pPr/>
              <a:t>‹#›</a:t>
            </a:fld>
            <a:endParaRPr lang="ru-RU"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7F781D92-C023-4FFA-9D30-CEB87145A1A5}" type="slidenum">
              <a:rPr lang="ru-RU"/>
              <a:pPr/>
              <a:t>‹#›</a:t>
            </a:fld>
            <a:endParaRPr lang="ru-RU"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149BF2B5-C6CF-4747-BC20-8A37A5E82A80}" type="slidenum">
              <a:rPr lang="ru-RU"/>
              <a:pPr/>
              <a:t>‹#›</a:t>
            </a:fld>
            <a:endParaRPr lang="ru-RU"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body" idx="1"/>
          </p:nvPr>
        </p:nvSpPr>
        <p:spPr bwMode="auto">
          <a:xfrm>
            <a:off x="457200" y="1905000"/>
            <a:ext cx="80772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Текст второго уровня</a:t>
            </a:r>
          </a:p>
          <a:p>
            <a:pPr lvl="2"/>
            <a:r>
              <a:rPr lang="ru-RU" smtClean="0"/>
              <a:t>Текст третьего уровня</a:t>
            </a:r>
          </a:p>
          <a:p>
            <a:pPr lvl="3"/>
            <a:r>
              <a:rPr lang="ru-RU" smtClean="0"/>
              <a:t> Текст четвертого уровня</a:t>
            </a:r>
          </a:p>
          <a:p>
            <a:pPr lvl="4"/>
            <a:r>
              <a:rPr lang="ru-RU" smtClean="0"/>
              <a:t>Текст пятого уровня</a:t>
            </a:r>
          </a:p>
          <a:p>
            <a:pPr lvl="1"/>
            <a:endParaRPr lang="ru-RU" smtClean="0"/>
          </a:p>
          <a:p>
            <a:pPr lvl="2"/>
            <a:endParaRPr lang="ru-RU" smtClean="0"/>
          </a:p>
        </p:txBody>
      </p:sp>
      <p:sp>
        <p:nvSpPr>
          <p:cNvPr id="108547" name="Rectangle 3"/>
          <p:cNvSpPr>
            <a:spLocks noGrp="1" noChangeArrowheads="1"/>
          </p:cNvSpPr>
          <p:nvPr>
            <p:ph type="title"/>
          </p:nvPr>
        </p:nvSpPr>
        <p:spPr bwMode="auto">
          <a:xfrm>
            <a:off x="457200" y="685800"/>
            <a:ext cx="80772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8548" name="Rectangle 4"/>
          <p:cNvSpPr>
            <a:spLocks noGrp="1" noChangeArrowheads="1"/>
          </p:cNvSpPr>
          <p:nvPr>
            <p:ph type="dt" sz="half" idx="2"/>
          </p:nvPr>
        </p:nvSpPr>
        <p:spPr bwMode="auto">
          <a:xfrm>
            <a:off x="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vl1pPr>
          </a:lstStyle>
          <a:p>
            <a:endParaRPr lang="ru-RU" dirty="0"/>
          </a:p>
        </p:txBody>
      </p:sp>
      <p:sp>
        <p:nvSpPr>
          <p:cNvPr id="108549" name="Rectangle 5"/>
          <p:cNvSpPr>
            <a:spLocks noGrp="1" noChangeArrowheads="1"/>
          </p:cNvSpPr>
          <p:nvPr>
            <p:ph type="ftr" sz="quarter" idx="3"/>
          </p:nvPr>
        </p:nvSpPr>
        <p:spPr bwMode="auto">
          <a:xfrm>
            <a:off x="3124200" y="66294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1"/>
            </a:lvl1pPr>
          </a:lstStyle>
          <a:p>
            <a:endParaRPr lang="ru-RU" dirty="0"/>
          </a:p>
        </p:txBody>
      </p:sp>
      <p:sp>
        <p:nvSpPr>
          <p:cNvPr id="108550" name="Rectangle 6"/>
          <p:cNvSpPr>
            <a:spLocks noGrp="1" noChangeArrowheads="1"/>
          </p:cNvSpPr>
          <p:nvPr>
            <p:ph type="sldNum" sz="quarter" idx="4"/>
          </p:nvPr>
        </p:nvSpPr>
        <p:spPr bwMode="auto">
          <a:xfrm>
            <a:off x="7239000" y="6629400"/>
            <a:ext cx="1905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a:lvl1pPr>
          </a:lstStyle>
          <a:p>
            <a:fld id="{94715EA1-C438-4109-B55B-E8447E565ED1}" type="slidenum">
              <a:rPr lang="ru-RU"/>
              <a:pPr/>
              <a:t>‹#›</a:t>
            </a:fld>
            <a:endParaRPr lang="ru-RU" dirty="0"/>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p:txStyles>
    <p:titleStyle>
      <a:lvl1pPr algn="l" rtl="0" eaLnBrk="1" fontAlgn="base" hangingPunct="1">
        <a:spcBef>
          <a:spcPct val="0"/>
        </a:spcBef>
        <a:spcAft>
          <a:spcPct val="0"/>
        </a:spcAft>
        <a:defRPr sz="4400">
          <a:solidFill>
            <a:srgbClr val="284C6A"/>
          </a:solidFill>
          <a:latin typeface="+mj-lt"/>
          <a:ea typeface="+mj-ea"/>
          <a:cs typeface="+mj-cs"/>
        </a:defRPr>
      </a:lvl1pPr>
      <a:lvl2pPr algn="l" rtl="0" eaLnBrk="1" fontAlgn="base" hangingPunct="1">
        <a:spcBef>
          <a:spcPct val="0"/>
        </a:spcBef>
        <a:spcAft>
          <a:spcPct val="0"/>
        </a:spcAft>
        <a:defRPr sz="4400">
          <a:solidFill>
            <a:srgbClr val="284C6A"/>
          </a:solidFill>
          <a:latin typeface="Trebuchet MS" pitchFamily="34" charset="0"/>
        </a:defRPr>
      </a:lvl2pPr>
      <a:lvl3pPr algn="l" rtl="0" eaLnBrk="1" fontAlgn="base" hangingPunct="1">
        <a:spcBef>
          <a:spcPct val="0"/>
        </a:spcBef>
        <a:spcAft>
          <a:spcPct val="0"/>
        </a:spcAft>
        <a:defRPr sz="4400">
          <a:solidFill>
            <a:srgbClr val="284C6A"/>
          </a:solidFill>
          <a:latin typeface="Trebuchet MS" pitchFamily="34" charset="0"/>
        </a:defRPr>
      </a:lvl3pPr>
      <a:lvl4pPr algn="l" rtl="0" eaLnBrk="1" fontAlgn="base" hangingPunct="1">
        <a:spcBef>
          <a:spcPct val="0"/>
        </a:spcBef>
        <a:spcAft>
          <a:spcPct val="0"/>
        </a:spcAft>
        <a:defRPr sz="4400">
          <a:solidFill>
            <a:srgbClr val="284C6A"/>
          </a:solidFill>
          <a:latin typeface="Trebuchet MS" pitchFamily="34" charset="0"/>
        </a:defRPr>
      </a:lvl4pPr>
      <a:lvl5pPr algn="l" rtl="0" eaLnBrk="1" fontAlgn="base" hangingPunct="1">
        <a:spcBef>
          <a:spcPct val="0"/>
        </a:spcBef>
        <a:spcAft>
          <a:spcPct val="0"/>
        </a:spcAft>
        <a:defRPr sz="4400">
          <a:solidFill>
            <a:srgbClr val="284C6A"/>
          </a:solidFill>
          <a:latin typeface="Trebuchet MS" pitchFamily="34" charset="0"/>
        </a:defRPr>
      </a:lvl5pPr>
      <a:lvl6pPr marL="457200" algn="l" rtl="0" eaLnBrk="1" fontAlgn="base" hangingPunct="1">
        <a:spcBef>
          <a:spcPct val="0"/>
        </a:spcBef>
        <a:spcAft>
          <a:spcPct val="0"/>
        </a:spcAft>
        <a:defRPr sz="4400">
          <a:solidFill>
            <a:srgbClr val="284C6A"/>
          </a:solidFill>
          <a:latin typeface="Trebuchet MS" pitchFamily="34" charset="0"/>
        </a:defRPr>
      </a:lvl6pPr>
      <a:lvl7pPr marL="914400" algn="l" rtl="0" eaLnBrk="1" fontAlgn="base" hangingPunct="1">
        <a:spcBef>
          <a:spcPct val="0"/>
        </a:spcBef>
        <a:spcAft>
          <a:spcPct val="0"/>
        </a:spcAft>
        <a:defRPr sz="4400">
          <a:solidFill>
            <a:srgbClr val="284C6A"/>
          </a:solidFill>
          <a:latin typeface="Trebuchet MS" pitchFamily="34" charset="0"/>
        </a:defRPr>
      </a:lvl7pPr>
      <a:lvl8pPr marL="1371600" algn="l" rtl="0" eaLnBrk="1" fontAlgn="base" hangingPunct="1">
        <a:spcBef>
          <a:spcPct val="0"/>
        </a:spcBef>
        <a:spcAft>
          <a:spcPct val="0"/>
        </a:spcAft>
        <a:defRPr sz="4400">
          <a:solidFill>
            <a:srgbClr val="284C6A"/>
          </a:solidFill>
          <a:latin typeface="Trebuchet MS" pitchFamily="34" charset="0"/>
        </a:defRPr>
      </a:lvl8pPr>
      <a:lvl9pPr marL="1828800" algn="l" rtl="0" eaLnBrk="1" fontAlgn="base" hangingPunct="1">
        <a:spcBef>
          <a:spcPct val="0"/>
        </a:spcBef>
        <a:spcAft>
          <a:spcPct val="0"/>
        </a:spcAft>
        <a:defRPr sz="4400">
          <a:solidFill>
            <a:srgbClr val="284C6A"/>
          </a:solidFill>
          <a:latin typeface="Trebuchet MS" pitchFamily="34" charset="0"/>
        </a:defRPr>
      </a:lvl9pPr>
    </p:titleStyle>
    <p:bodyStyle>
      <a:lvl1pPr marL="342900" indent="-342900" algn="l" rtl="0" eaLnBrk="1" fontAlgn="base" hangingPunct="1">
        <a:lnSpc>
          <a:spcPct val="125000"/>
        </a:lnSpc>
        <a:spcBef>
          <a:spcPct val="20000"/>
        </a:spcBef>
        <a:spcAft>
          <a:spcPct val="0"/>
        </a:spcAft>
        <a:buClr>
          <a:schemeClr val="bg2"/>
        </a:buClr>
        <a:buChar char="•"/>
        <a:defRPr sz="3200">
          <a:solidFill>
            <a:srgbClr val="284C6A"/>
          </a:solidFill>
          <a:latin typeface="+mn-lt"/>
          <a:ea typeface="+mn-ea"/>
          <a:cs typeface="+mn-cs"/>
        </a:defRPr>
      </a:lvl1pPr>
      <a:lvl2pPr marL="742950" indent="-285750" algn="l" rtl="0" eaLnBrk="1" fontAlgn="base" hangingPunct="1">
        <a:spcBef>
          <a:spcPct val="20000"/>
        </a:spcBef>
        <a:spcAft>
          <a:spcPct val="0"/>
        </a:spcAft>
        <a:buFont typeface="Trebuchet MS" pitchFamily="34"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Trebuchet MS" pitchFamily="34" charset="0"/>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consultantplus://offline/ref=68EAAA71528C0CCF91698F171655FC875271F59721F2948EB713307F732085072680B7793487C30DK1FAO"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consultantplus://offline/ref=68EAAA71528C0CCF91698F171655FC875271F59721F2948EB713307F732085072680B7793486CF09K1F8O"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consultantplus://offline/ref=5A5665694CBE9E7F06CCCBBA96B10B96EF78542B36C4E26DE0BD81ECDE523845B26205B63D227E320AWDP"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consultantplus://offline/ref=B5D7C3C7E9A1224A180577A76542BC60EAF681F628B953C3D13306D42F98B171E3D60D7594062710u8d6P"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consultantplus://offline/ref=78E45B0CB3AF736A757A2BF551ACF15D8FD11335A31DD8CD27EB8E8CF065CF710C679A57CBA50024vFpDP" TargetMode="External"/><Relationship Id="rId2" Type="http://schemas.openxmlformats.org/officeDocument/2006/relationships/hyperlink" Target="consultantplus://offline/ref=78E45B0CB3AF736A757A2BF551ACF15D8FD11335A31DD8CD27EB8E8CF065CF710C679A57CBA60022vFp9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647700" y="1447800"/>
            <a:ext cx="7848600" cy="3421360"/>
          </a:xfrm>
        </p:spPr>
        <p:txBody>
          <a:bodyPr/>
          <a:lstStyle/>
          <a:p>
            <a:r>
              <a:rPr lang="ru-RU" dirty="0" smtClean="0"/>
              <a:t>Защита права собственности</a:t>
            </a:r>
            <a:endParaRPr lang="ru-RU"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p:txBody>
          <a:bodyPr/>
          <a:lstStyle/>
          <a:p>
            <a:pPr algn="ctr"/>
            <a:r>
              <a:rPr lang="ru-RU" sz="2800" b="1" dirty="0" smtClean="0"/>
              <a:t>Условия применения виндикации</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077200" cy="914400"/>
          </a:xfrm>
        </p:spPr>
        <p:txBody>
          <a:bodyPr/>
          <a:lstStyle/>
          <a:p>
            <a:pPr algn="ctr"/>
            <a:r>
              <a:rPr lang="ru-RU" sz="3600" b="1" dirty="0" smtClean="0"/>
              <a:t>Задача</a:t>
            </a:r>
            <a:endParaRPr lang="ru-RU" sz="3600" b="1" dirty="0"/>
          </a:p>
        </p:txBody>
      </p:sp>
      <p:sp>
        <p:nvSpPr>
          <p:cNvPr id="3" name="Содержимое 2"/>
          <p:cNvSpPr>
            <a:spLocks noGrp="1"/>
          </p:cNvSpPr>
          <p:nvPr>
            <p:ph idx="1"/>
          </p:nvPr>
        </p:nvSpPr>
        <p:spPr>
          <a:xfrm>
            <a:off x="467544" y="1340768"/>
            <a:ext cx="8077200" cy="4495800"/>
          </a:xfrm>
        </p:spPr>
        <p:txBody>
          <a:bodyPr/>
          <a:lstStyle/>
          <a:p>
            <a:r>
              <a:rPr lang="ru-RU" sz="1800" dirty="0" smtClean="0"/>
              <a:t>Между ООО и предпринимателем заключен договор купли-продажи недвижимого имущества. Обязательства сторон по данному договору исполнены, в ЕГРП зарегистрировано право собственности на указанное здание за предпринимателем. Впоследствии общество признано банкротом.</a:t>
            </a:r>
          </a:p>
          <a:p>
            <a:r>
              <a:rPr lang="ru-RU" sz="1800" dirty="0" smtClean="0"/>
              <a:t>Конкурсный управляющий обратился в арбитражный суд с иском к индивидуальному предпринимателю о применении последствий недействительности договора купли-продажи недвижимого имущества, являющегося ничтожной сделкой.</a:t>
            </a:r>
          </a:p>
          <a:p>
            <a:r>
              <a:rPr lang="ru-RU" sz="1800" dirty="0" smtClean="0"/>
              <a:t>В обоснование иска конкурсным управляющим указано на ничтожность договора купли-продажи, поскольку в момент отчуждения недвижимого имущества оно находилось под арестом.</a:t>
            </a:r>
          </a:p>
          <a:p>
            <a:r>
              <a:rPr lang="ru-RU" sz="1800" dirty="0" smtClean="0"/>
              <a:t>Правомерно ли основание иска?</a:t>
            </a:r>
          </a:p>
          <a:p>
            <a:endParaRPr lang="ru-RU" sz="18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077200" cy="914400"/>
          </a:xfrm>
        </p:spPr>
        <p:txBody>
          <a:bodyPr/>
          <a:lstStyle/>
          <a:p>
            <a:pPr algn="ctr"/>
            <a:r>
              <a:rPr lang="ru-RU" sz="3600" b="1" dirty="0" smtClean="0"/>
              <a:t>Ответ</a:t>
            </a:r>
            <a:endParaRPr lang="ru-RU" sz="3600" b="1" dirty="0"/>
          </a:p>
        </p:txBody>
      </p:sp>
      <p:sp>
        <p:nvSpPr>
          <p:cNvPr id="3" name="Содержимое 2"/>
          <p:cNvSpPr>
            <a:spLocks noGrp="1"/>
          </p:cNvSpPr>
          <p:nvPr>
            <p:ph idx="1"/>
          </p:nvPr>
        </p:nvSpPr>
        <p:spPr>
          <a:xfrm>
            <a:off x="467544" y="1268760"/>
            <a:ext cx="8077200" cy="4495800"/>
          </a:xfrm>
        </p:spPr>
        <p:txBody>
          <a:bodyPr/>
          <a:lstStyle/>
          <a:p>
            <a:r>
              <a:rPr lang="ru-RU" sz="2000" dirty="0" smtClean="0"/>
              <a:t>Применение последствий недействительности сделки не ставится в зависимость от добросовестности сторон такой сделки.</a:t>
            </a:r>
          </a:p>
          <a:p>
            <a:r>
              <a:rPr lang="ru-RU" sz="2000" dirty="0" smtClean="0"/>
              <a:t>В случае предъявления одной стороной сделки к другой иска о применении последствий недействительности данной сделки возражение ответчика о его добросовестности и возмездном характере приобретения не препятствует удовлетворению иска.</a:t>
            </a:r>
          </a:p>
          <a:p>
            <a:endParaRPr lang="ru-RU"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077200" cy="914400"/>
          </a:xfrm>
        </p:spPr>
        <p:txBody>
          <a:bodyPr/>
          <a:lstStyle/>
          <a:p>
            <a:pPr algn="ctr"/>
            <a:r>
              <a:rPr lang="ru-RU" sz="3600" b="1" dirty="0" smtClean="0"/>
              <a:t>Ответ</a:t>
            </a:r>
            <a:endParaRPr lang="ru-RU" sz="3600" b="1" dirty="0"/>
          </a:p>
        </p:txBody>
      </p:sp>
      <p:sp>
        <p:nvSpPr>
          <p:cNvPr id="3" name="Содержимое 2"/>
          <p:cNvSpPr>
            <a:spLocks noGrp="1"/>
          </p:cNvSpPr>
          <p:nvPr>
            <p:ph idx="1"/>
          </p:nvPr>
        </p:nvSpPr>
        <p:spPr>
          <a:xfrm>
            <a:off x="467544" y="1268760"/>
            <a:ext cx="8077200" cy="4495800"/>
          </a:xfrm>
        </p:spPr>
        <p:txBody>
          <a:bodyPr/>
          <a:lstStyle/>
          <a:p>
            <a:r>
              <a:rPr lang="ru-RU" sz="2000" dirty="0" smtClean="0"/>
              <a:t>Постановление КС РФ от 21 апреля 2003 г. N 6-П</a:t>
            </a:r>
          </a:p>
          <a:p>
            <a:r>
              <a:rPr lang="ru-RU" sz="2000" dirty="0" smtClean="0"/>
              <a:t>"...поскольку добросовестное приобретение в смысле </a:t>
            </a:r>
            <a:r>
              <a:rPr lang="ru-RU" sz="2000" dirty="0" smtClean="0">
                <a:hlinkClick r:id="rId2"/>
              </a:rPr>
              <a:t>статьи 302</a:t>
            </a:r>
            <a:r>
              <a:rPr lang="ru-RU" sz="2000" dirty="0" smtClean="0"/>
              <a:t> ГК Российской Федерации возможно только тогда, когда имущество приобретается не непосредственно у собственника, а у лица, которое не имело права отчуждать это имущество, последствием сделки, совершенной с таким нарушением, является не двусторонняя реституция, а возврат имущества из незаконного владения (виндикация)".</a:t>
            </a:r>
          </a:p>
          <a:p>
            <a:endParaRPr lang="ru-RU"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077200" cy="914400"/>
          </a:xfrm>
        </p:spPr>
        <p:txBody>
          <a:bodyPr/>
          <a:lstStyle/>
          <a:p>
            <a:pPr algn="ctr"/>
            <a:r>
              <a:rPr lang="ru-RU" sz="3600" b="1" dirty="0" smtClean="0"/>
              <a:t>Ответ</a:t>
            </a:r>
            <a:endParaRPr lang="ru-RU" sz="3600" b="1" dirty="0"/>
          </a:p>
        </p:txBody>
      </p:sp>
      <p:sp>
        <p:nvSpPr>
          <p:cNvPr id="3" name="Содержимое 2"/>
          <p:cNvSpPr>
            <a:spLocks noGrp="1"/>
          </p:cNvSpPr>
          <p:nvPr>
            <p:ph idx="1"/>
          </p:nvPr>
        </p:nvSpPr>
        <p:spPr>
          <a:xfrm>
            <a:off x="467544" y="1268760"/>
            <a:ext cx="8077200" cy="4495800"/>
          </a:xfrm>
        </p:spPr>
        <p:txBody>
          <a:bodyPr/>
          <a:lstStyle/>
          <a:p>
            <a:r>
              <a:rPr lang="ru-RU" sz="2000" dirty="0" smtClean="0"/>
              <a:t>В случаях, когда сделка, направленная на отчуждение имущества, не соответствует требованиям закона только в том, что совершена лицом, не имевшим права отчуждать это имущество и не являющимся его собственником, правила </a:t>
            </a:r>
            <a:r>
              <a:rPr lang="ru-RU" sz="2000" dirty="0" smtClean="0">
                <a:hlinkClick r:id="rId2"/>
              </a:rPr>
              <a:t>пункта 2 статьи 167</a:t>
            </a:r>
            <a:r>
              <a:rPr lang="ru-RU" sz="2000" dirty="0" smtClean="0"/>
              <a:t> ГК РФ не применяются. </a:t>
            </a:r>
          </a:p>
          <a:p>
            <a:r>
              <a:rPr lang="ru-RU" sz="2000" dirty="0" smtClean="0"/>
              <a:t>В этом случае права лица, считающего себя собственником спорного имущества, подлежат защите путем заявления </a:t>
            </a:r>
            <a:r>
              <a:rPr lang="ru-RU" sz="2000" dirty="0" err="1" smtClean="0"/>
              <a:t>виндикационного</a:t>
            </a:r>
            <a:r>
              <a:rPr lang="ru-RU" sz="2000" dirty="0" smtClean="0"/>
              <a:t> иска.</a:t>
            </a:r>
          </a:p>
          <a:p>
            <a:r>
              <a:rPr lang="ru-RU" sz="2000" dirty="0" smtClean="0"/>
              <a:t>В рассматриваемом же деле имущество приобреталось непосредственно у собственника, а не у иного лица, поэтому суд должен применить </a:t>
            </a:r>
            <a:r>
              <a:rPr lang="ru-RU" sz="2000" dirty="0" smtClean="0">
                <a:hlinkClick r:id="rId2"/>
              </a:rPr>
              <a:t>пункт 2 статьи 167</a:t>
            </a:r>
            <a:r>
              <a:rPr lang="ru-RU" sz="2000" dirty="0" smtClean="0"/>
              <a:t> ГК РФ.</a:t>
            </a:r>
          </a:p>
          <a:p>
            <a:endParaRPr lang="ru-RU"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pPr algn="ctr"/>
            <a:r>
              <a:rPr lang="ru-RU" sz="2800" b="1" dirty="0" smtClean="0"/>
              <a:t>Виндикационный иск</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pPr algn="ctr"/>
            <a:r>
              <a:rPr lang="ru-RU" sz="2800" b="1" dirty="0" smtClean="0"/>
              <a:t>Виндикационный иск</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pPr algn="ctr"/>
            <a:r>
              <a:rPr lang="ru-RU" sz="2800" b="1" dirty="0" smtClean="0"/>
              <a:t>Виндикационный иск</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pPr algn="ctr"/>
            <a:r>
              <a:rPr lang="ru-RU" sz="2800" b="1" dirty="0" smtClean="0"/>
              <a:t>Виндикационный иск</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pPr algn="ctr"/>
            <a:r>
              <a:rPr lang="ru-RU" sz="2800" b="1" dirty="0" smtClean="0"/>
              <a:t>Виндикационный иск</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smtClean="0"/>
              <a:t>Способы защиты права собственности</a:t>
            </a:r>
            <a:endParaRPr lang="ru-RU" sz="3200" dirty="0"/>
          </a:p>
        </p:txBody>
      </p:sp>
      <p:sp>
        <p:nvSpPr>
          <p:cNvPr id="3" name="Содержимое 2"/>
          <p:cNvSpPr>
            <a:spLocks noGrp="1"/>
          </p:cNvSpPr>
          <p:nvPr>
            <p:ph idx="1"/>
          </p:nvPr>
        </p:nvSpPr>
        <p:spPr/>
        <p:txBody>
          <a:bodyPr/>
          <a:lstStyle/>
          <a:p>
            <a:r>
              <a:rPr lang="ru-RU" sz="2000" dirty="0"/>
              <a:t>Под способами защиты гражданских прав </a:t>
            </a:r>
            <a:r>
              <a:rPr lang="ru-RU" sz="2000" dirty="0" smtClean="0"/>
              <a:t>понимаются </a:t>
            </a:r>
            <a:r>
              <a:rPr lang="ru-RU" sz="2000" dirty="0"/>
              <a:t>закрепленные законом материально-правовые меры принудительного характера, посредством которых производится восстановление (признание) нарушенных (оспариваемых) прав и воздействие на правонарушителя. </a:t>
            </a:r>
          </a:p>
          <a:p>
            <a:endParaRPr lang="ru-RU" sz="20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pPr algn="ctr"/>
            <a:r>
              <a:rPr lang="ru-RU" sz="2800" b="1" dirty="0" smtClean="0"/>
              <a:t>Виндикационный иск</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077200" cy="914400"/>
          </a:xfrm>
        </p:spPr>
        <p:txBody>
          <a:bodyPr/>
          <a:lstStyle/>
          <a:p>
            <a:pPr algn="ctr"/>
            <a:r>
              <a:rPr lang="ru-RU" sz="3600" b="1" dirty="0" smtClean="0"/>
              <a:t>Задача</a:t>
            </a:r>
            <a:endParaRPr lang="ru-RU" sz="3600" b="1" dirty="0"/>
          </a:p>
        </p:txBody>
      </p:sp>
      <p:sp>
        <p:nvSpPr>
          <p:cNvPr id="3" name="Содержимое 2"/>
          <p:cNvSpPr>
            <a:spLocks noGrp="1"/>
          </p:cNvSpPr>
          <p:nvPr>
            <p:ph idx="1"/>
          </p:nvPr>
        </p:nvSpPr>
        <p:spPr>
          <a:xfrm>
            <a:off x="539552" y="1196752"/>
            <a:ext cx="8077200" cy="4495800"/>
          </a:xfrm>
        </p:spPr>
        <p:txBody>
          <a:bodyPr/>
          <a:lstStyle/>
          <a:p>
            <a:r>
              <a:rPr lang="ru-RU" sz="2000" dirty="0" smtClean="0"/>
              <a:t>Завод обратился в арбитражный суд с иском к ИП М. об истребовании трактора из незаконного владения ответчика. </a:t>
            </a:r>
          </a:p>
          <a:p>
            <a:r>
              <a:rPr lang="ru-RU" sz="2000" dirty="0" smtClean="0"/>
              <a:t>Истец в обоснование заявленных требований указал, что является собственником спорного имущества. </a:t>
            </a:r>
          </a:p>
          <a:p>
            <a:r>
              <a:rPr lang="ru-RU" sz="2000" dirty="0" smtClean="0"/>
              <a:t>Ответчик купил трактор у ИП А., который не имел права на его отчуждение, поскольку в его владение трактор поступил на основании принятого по другому делу решения суда, обязавшего завод передать предпринимателю трактор. </a:t>
            </a:r>
          </a:p>
          <a:p>
            <a:r>
              <a:rPr lang="ru-RU" sz="2000" dirty="0" smtClean="0"/>
              <a:t>Суд кассационной инстанции это решение отменил, в удовлетворении исковых требований предпринимателю А. отказал.</a:t>
            </a:r>
            <a:endParaRPr lang="ru-RU" sz="20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077200" cy="914400"/>
          </a:xfrm>
        </p:spPr>
        <p:txBody>
          <a:bodyPr/>
          <a:lstStyle/>
          <a:p>
            <a:pPr algn="ctr"/>
            <a:r>
              <a:rPr lang="ru-RU" sz="3600" b="1" dirty="0" smtClean="0"/>
              <a:t>Ответ</a:t>
            </a:r>
            <a:endParaRPr lang="ru-RU" sz="3600" b="1" dirty="0"/>
          </a:p>
        </p:txBody>
      </p:sp>
      <p:sp>
        <p:nvSpPr>
          <p:cNvPr id="3" name="Содержимое 2"/>
          <p:cNvSpPr>
            <a:spLocks noGrp="1"/>
          </p:cNvSpPr>
          <p:nvPr>
            <p:ph idx="1"/>
          </p:nvPr>
        </p:nvSpPr>
        <p:spPr>
          <a:xfrm>
            <a:off x="467544" y="1412776"/>
            <a:ext cx="8077200" cy="4495800"/>
          </a:xfrm>
        </p:spPr>
        <p:txBody>
          <a:bodyPr/>
          <a:lstStyle/>
          <a:p>
            <a:r>
              <a:rPr lang="ru-RU" sz="2000" dirty="0" smtClean="0"/>
              <a:t>Добровольное исполнение заводом впоследствии отмененного решения суда не свидетельствует о выбытии имущества из владения по воле собственника, поскольку исполнение осуществлялось под угрозой применения процедуры принудительного исполнения судебного акта. </a:t>
            </a:r>
          </a:p>
          <a:p>
            <a:r>
              <a:rPr lang="ru-RU" sz="2000" dirty="0" smtClean="0"/>
              <a:t>При указанных обстоятельствах имущество выбыло из владения завода помимо его воли, следовательно, </a:t>
            </a:r>
            <a:r>
              <a:rPr lang="ru-RU" sz="2000" dirty="0" err="1" smtClean="0"/>
              <a:t>виндикационный</a:t>
            </a:r>
            <a:r>
              <a:rPr lang="ru-RU" sz="2000" dirty="0" smtClean="0"/>
              <a:t> иск, предъявленный к добросовестному приобретателю по возмездной сделке, подлежит удовлетворению.</a:t>
            </a:r>
            <a:endParaRPr lang="ru-RU"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type="title"/>
          </p:nvPr>
        </p:nvSpPr>
        <p:spPr/>
        <p:txBody>
          <a:bodyPr/>
          <a:lstStyle/>
          <a:p>
            <a:pPr algn="ctr"/>
            <a:r>
              <a:rPr lang="ru-RU" sz="2800" b="1" dirty="0" smtClean="0"/>
              <a:t>Негаторный иск</a:t>
            </a:r>
            <a:endParaRPr lang="ru-RU" sz="2800" b="1" dirty="0"/>
          </a:p>
        </p:txBody>
      </p:sp>
      <p:sp>
        <p:nvSpPr>
          <p:cNvPr id="271362" name="Rectangle 2"/>
          <p:cNvSpPr>
            <a:spLocks noGrp="1" noChangeArrowheads="1"/>
          </p:cNvSpPr>
          <p:nvPr>
            <p:ph type="body" idx="1"/>
          </p:nvPr>
        </p:nvSpPr>
        <p:spPr/>
        <p:txBody>
          <a:bodyPr/>
          <a:lstStyle/>
          <a:p>
            <a:r>
              <a:rPr lang="ru-RU" sz="2400" dirty="0" smtClean="0"/>
              <a:t>Это требование об устранении препятствий в осуществлении права собственности, которые не связаны с лишением собственника владения его имущества.</a:t>
            </a:r>
            <a:endParaRPr lang="ru-RU" sz="2400"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type="title"/>
          </p:nvPr>
        </p:nvSpPr>
        <p:spPr/>
        <p:txBody>
          <a:bodyPr/>
          <a:lstStyle/>
          <a:p>
            <a:pPr algn="ctr"/>
            <a:r>
              <a:rPr lang="ru-RU" sz="2800" b="1" dirty="0" smtClean="0"/>
              <a:t>Негаторный иск</a:t>
            </a:r>
            <a:endParaRPr lang="ru-RU" sz="2800" b="1" dirty="0"/>
          </a:p>
        </p:txBody>
      </p:sp>
      <p:sp>
        <p:nvSpPr>
          <p:cNvPr id="271362" name="Rectangle 2"/>
          <p:cNvSpPr>
            <a:spLocks noGrp="1" noChangeArrowheads="1"/>
          </p:cNvSpPr>
          <p:nvPr>
            <p:ph type="body" idx="1"/>
          </p:nvPr>
        </p:nvSpPr>
        <p:spPr/>
        <p:txBody>
          <a:bodyPr/>
          <a:lstStyle/>
          <a:p>
            <a:r>
              <a:rPr lang="ru-RU" sz="2400" dirty="0" smtClean="0"/>
              <a:t>Требование о демонтаже торгового прилавка с оборудованием, установленного в холле нежилого здания, квалифицировано арбитражным судом как иск об устранении нарушения права, не связанного с лишением владения, так как истец имеет свободный доступ в холл принадлежащего ему здания.</a:t>
            </a:r>
            <a:endParaRPr lang="ru-RU" sz="24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type="title"/>
          </p:nvPr>
        </p:nvSpPr>
        <p:spPr/>
        <p:txBody>
          <a:bodyPr/>
          <a:lstStyle/>
          <a:p>
            <a:pPr algn="ctr"/>
            <a:r>
              <a:rPr lang="ru-RU" sz="2800" b="1" dirty="0" smtClean="0"/>
              <a:t>Негаторный иск</a:t>
            </a:r>
            <a:endParaRPr lang="ru-RU" sz="2800" b="1" dirty="0"/>
          </a:p>
        </p:txBody>
      </p:sp>
      <p:sp>
        <p:nvSpPr>
          <p:cNvPr id="271362" name="Rectangle 2"/>
          <p:cNvSpPr>
            <a:spLocks noGrp="1" noChangeArrowheads="1"/>
          </p:cNvSpPr>
          <p:nvPr>
            <p:ph type="body" idx="1"/>
          </p:nvPr>
        </p:nvSpPr>
        <p:spPr>
          <a:xfrm>
            <a:off x="611560" y="1556792"/>
            <a:ext cx="8077200" cy="4495800"/>
          </a:xfrm>
        </p:spPr>
        <p:txBody>
          <a:bodyPr/>
          <a:lstStyle/>
          <a:p>
            <a:r>
              <a:rPr lang="ru-RU" sz="1800" dirty="0" smtClean="0"/>
              <a:t>В случае, когда арендатор использует имущество вопреки условиям договора аренды, иск арендодателя к арендатору о прекращении соответствующих действий должен квалифицироваться арбитражным судом как договорное требование, а не как иск об устранении нарушения права, не связанного с лишением владения.</a:t>
            </a:r>
          </a:p>
          <a:p>
            <a:r>
              <a:rPr lang="ru-RU" sz="1800" dirty="0" smtClean="0"/>
              <a:t>Собственник, передавший имущество в аренду, не лишается права на </a:t>
            </a:r>
            <a:r>
              <a:rPr lang="ru-RU" sz="1800" dirty="0" err="1" smtClean="0"/>
              <a:t>негаторный</a:t>
            </a:r>
            <a:r>
              <a:rPr lang="ru-RU" sz="1800" dirty="0" smtClean="0"/>
              <a:t> иск к третьему лицу - нарушителю права собственности.</a:t>
            </a:r>
          </a:p>
          <a:p>
            <a:r>
              <a:rPr lang="ru-RU" sz="1800" dirty="0" smtClean="0"/>
              <a:t>Собственник здания, в пользу которого установлен сервитут проезда через соседний земельный участок, имеет право на иск об устранении препятствий в проезде по служащему земельному участку.</a:t>
            </a:r>
            <a:endParaRPr lang="ru-RU" sz="1800" dirty="0" smtClean="0">
              <a:hlinkClick r:id="rId2"/>
            </a:endParaRPr>
          </a:p>
          <a:p>
            <a:endParaRPr lang="ru-RU" sz="1800" dirty="0" smtClean="0"/>
          </a:p>
          <a:p>
            <a:endParaRPr lang="ru-RU" sz="18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type="title"/>
          </p:nvPr>
        </p:nvSpPr>
        <p:spPr/>
        <p:txBody>
          <a:bodyPr/>
          <a:lstStyle/>
          <a:p>
            <a:pPr algn="ctr"/>
            <a:r>
              <a:rPr lang="ru-RU" sz="2800" b="1" dirty="0" smtClean="0"/>
              <a:t>Негаторный иск</a:t>
            </a:r>
            <a:endParaRPr lang="ru-RU" sz="2800" b="1" dirty="0"/>
          </a:p>
        </p:txBody>
      </p:sp>
      <p:sp>
        <p:nvSpPr>
          <p:cNvPr id="271362" name="Rectangle 2"/>
          <p:cNvSpPr>
            <a:spLocks noGrp="1" noChangeArrowheads="1"/>
          </p:cNvSpPr>
          <p:nvPr>
            <p:ph type="body" idx="1"/>
          </p:nvPr>
        </p:nvSpPr>
        <p:spPr>
          <a:xfrm>
            <a:off x="611560" y="1556792"/>
            <a:ext cx="8077200" cy="4495800"/>
          </a:xfrm>
        </p:spPr>
        <p:txBody>
          <a:bodyPr/>
          <a:lstStyle/>
          <a:p>
            <a:r>
              <a:rPr lang="ru-RU" sz="1800" dirty="0" smtClean="0"/>
              <a:t>По смыслу </a:t>
            </a:r>
            <a:r>
              <a:rPr lang="ru-RU" sz="1800" dirty="0" smtClean="0">
                <a:hlinkClick r:id="rId2"/>
              </a:rPr>
              <a:t>статьи 304</a:t>
            </a:r>
            <a:r>
              <a:rPr lang="ru-RU" sz="1800" dirty="0" smtClean="0"/>
              <a:t> ГК РФ </a:t>
            </a:r>
            <a:r>
              <a:rPr lang="ru-RU" sz="1800" b="1" i="1" dirty="0" smtClean="0"/>
              <a:t>ответчиком по иску об устранении нарушения права, не связанного с лишением владения, является нарушитель права, то есть лицо, волей которого совершено нарушение.</a:t>
            </a:r>
            <a:endParaRPr lang="ru-RU" sz="1800" dirty="0" smtClean="0"/>
          </a:p>
          <a:p>
            <a:r>
              <a:rPr lang="ru-RU" sz="1800" dirty="0" smtClean="0"/>
              <a:t> Если право собственности истца нарушено действиями лиц, выполнявших работы по заданию и под контролем заказчика во исполнение договора подряда, то надлежащим ответчиком по </a:t>
            </a:r>
            <a:r>
              <a:rPr lang="ru-RU" sz="1800" dirty="0" err="1" smtClean="0"/>
              <a:t>негаторному</a:t>
            </a:r>
            <a:r>
              <a:rPr lang="ru-RU" sz="1800" dirty="0" smtClean="0"/>
              <a:t> иску является заказчик.</a:t>
            </a:r>
          </a:p>
          <a:p>
            <a:r>
              <a:rPr lang="ru-RU" sz="1800" dirty="0" smtClean="0"/>
              <a:t>Собственник земельного участка имеет право на </a:t>
            </a:r>
            <a:r>
              <a:rPr lang="ru-RU" sz="1800" dirty="0" err="1" smtClean="0"/>
              <a:t>негаторный</a:t>
            </a:r>
            <a:r>
              <a:rPr lang="ru-RU" sz="1800" dirty="0" smtClean="0"/>
              <a:t> иск, направленный на устранение препятствий в пользовании возведенным им на этом участке зданием, и в случаях, когда право на здание не зарегистрировано.</a:t>
            </a:r>
          </a:p>
          <a:p>
            <a:endParaRPr lang="ru-RU" sz="1800" dirty="0" smtClean="0"/>
          </a:p>
          <a:p>
            <a:endParaRPr lang="ru-RU" sz="1800"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type="title"/>
          </p:nvPr>
        </p:nvSpPr>
        <p:spPr/>
        <p:txBody>
          <a:bodyPr/>
          <a:lstStyle/>
          <a:p>
            <a:pPr algn="ctr"/>
            <a:r>
              <a:rPr lang="ru-RU" sz="2800" b="1" dirty="0" smtClean="0"/>
              <a:t>Негаторный иск</a:t>
            </a:r>
            <a:endParaRPr lang="ru-RU" sz="2800" b="1" dirty="0"/>
          </a:p>
        </p:txBody>
      </p:sp>
      <p:sp>
        <p:nvSpPr>
          <p:cNvPr id="271362" name="Rectangle 2"/>
          <p:cNvSpPr>
            <a:spLocks noGrp="1" noChangeArrowheads="1"/>
          </p:cNvSpPr>
          <p:nvPr>
            <p:ph type="body" idx="1"/>
          </p:nvPr>
        </p:nvSpPr>
        <p:spPr>
          <a:xfrm>
            <a:off x="611560" y="1556792"/>
            <a:ext cx="8077200" cy="4495800"/>
          </a:xfrm>
        </p:spPr>
        <p:txBody>
          <a:bodyPr/>
          <a:lstStyle/>
          <a:p>
            <a:r>
              <a:rPr lang="ru-RU" sz="1800" dirty="0" smtClean="0"/>
              <a:t>Иск об устранении нарушения права, не связанного с лишением владения, подлежит удовлетворению и в том случае, когда разрешение на строительство на соседнем участке не оспорено, однако истцом доказана реальная угроза разрушения его здания.</a:t>
            </a:r>
          </a:p>
          <a:p>
            <a:r>
              <a:rPr lang="ru-RU" sz="1800" dirty="0" smtClean="0"/>
              <a:t>Суд указал, что для констатации нарушения права истца нет необходимости дожидаться наступления соответствующего события, в данном случае разрушения строения, достаточно доказательств наличия угрозы нарушения права.</a:t>
            </a:r>
          </a:p>
          <a:p>
            <a:r>
              <a:rPr lang="ru-RU" sz="1800" dirty="0" smtClean="0"/>
              <a:t>Иск об устранении нарушений права, не связанных с лишением владения, может быть удовлетворен независимо от того, на своем или чужом земельном участке либо ином объекте недвижимости ответчик совершает действия, нарушающие право истца.</a:t>
            </a:r>
          </a:p>
          <a:p>
            <a:endParaRPr lang="ru-RU" sz="1800" dirty="0" smtClean="0"/>
          </a:p>
          <a:p>
            <a:endParaRPr lang="ru-RU" sz="18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type="title"/>
          </p:nvPr>
        </p:nvSpPr>
        <p:spPr/>
        <p:txBody>
          <a:bodyPr/>
          <a:lstStyle/>
          <a:p>
            <a:pPr algn="ctr"/>
            <a:r>
              <a:rPr lang="ru-RU" sz="2800" b="1" dirty="0" smtClean="0"/>
              <a:t>Негаторный иск</a:t>
            </a:r>
            <a:endParaRPr lang="ru-RU" sz="2800" b="1" dirty="0"/>
          </a:p>
        </p:txBody>
      </p:sp>
      <p:sp>
        <p:nvSpPr>
          <p:cNvPr id="271362" name="Rectangle 2"/>
          <p:cNvSpPr>
            <a:spLocks noGrp="1" noChangeArrowheads="1"/>
          </p:cNvSpPr>
          <p:nvPr>
            <p:ph type="body" idx="1"/>
          </p:nvPr>
        </p:nvSpPr>
        <p:spPr>
          <a:xfrm>
            <a:off x="611560" y="1556792"/>
            <a:ext cx="8077200" cy="4495800"/>
          </a:xfrm>
        </p:spPr>
        <p:txBody>
          <a:bodyPr/>
          <a:lstStyle/>
          <a:p>
            <a:r>
              <a:rPr lang="ru-RU" sz="1800" dirty="0" smtClean="0"/>
              <a:t>Удовлетворяя </a:t>
            </a:r>
            <a:r>
              <a:rPr lang="ru-RU" sz="1800" dirty="0" err="1" smtClean="0"/>
              <a:t>негаторный</a:t>
            </a:r>
            <a:r>
              <a:rPr lang="ru-RU" sz="1800" dirty="0" smtClean="0"/>
              <a:t> иск, суд может возложить на нарушителя обязанность совершить определенные действия (например, вывезти мусор), а также воздержаться от действий (например, прекратить размещать отходы производства на земельном участке). При неисполнении ответчиком обязанности совершить действия на основании решения суда истец вправе совершить их самостоятельно, предварительно или впоследствии взыскав с ответчика денежные средства по правилам об изменении способа и порядка исполнения судебного акта (</a:t>
            </a:r>
            <a:r>
              <a:rPr lang="ru-RU" sz="1800" dirty="0" smtClean="0">
                <a:hlinkClick r:id="rId2"/>
              </a:rPr>
              <a:t>статья 324</a:t>
            </a:r>
            <a:r>
              <a:rPr lang="ru-RU" sz="1800" dirty="0" smtClean="0"/>
              <a:t> АПК РФ) или по правилам </a:t>
            </a:r>
            <a:r>
              <a:rPr lang="ru-RU" sz="1800" dirty="0" smtClean="0">
                <a:hlinkClick r:id="rId3"/>
              </a:rPr>
              <a:t>части 3 статьи 174</a:t>
            </a:r>
            <a:r>
              <a:rPr lang="ru-RU" sz="1800" dirty="0" smtClean="0"/>
              <a:t> АПК РФ, если им заявлялось требование о взыскании денежных средств в случае неисполнения судебного акта об </a:t>
            </a:r>
            <a:r>
              <a:rPr lang="ru-RU" sz="1800" dirty="0" err="1" smtClean="0"/>
              <a:t>обязании</a:t>
            </a:r>
            <a:r>
              <a:rPr lang="ru-RU" sz="1800" dirty="0" smtClean="0"/>
              <a:t> совершить действие в определенный срок.</a:t>
            </a:r>
            <a:endParaRPr lang="ru-RU" sz="1800" smtClean="0"/>
          </a:p>
          <a:p>
            <a:endParaRPr lang="ru-RU" sz="1800" dirty="0" smtClean="0"/>
          </a:p>
          <a:p>
            <a:endParaRPr lang="ru-RU" sz="18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dirty="0" smtClean="0"/>
              <a:t>Понятие</a:t>
            </a:r>
            <a:endParaRPr lang="ru-RU" sz="3200" dirty="0"/>
          </a:p>
        </p:txBody>
      </p:sp>
      <p:sp>
        <p:nvSpPr>
          <p:cNvPr id="3" name="Текст 2"/>
          <p:cNvSpPr>
            <a:spLocks noGrp="1"/>
          </p:cNvSpPr>
          <p:nvPr>
            <p:ph type="body" idx="1"/>
          </p:nvPr>
        </p:nvSpPr>
        <p:spPr/>
        <p:txBody>
          <a:bodyPr anchor="t"/>
          <a:lstStyle/>
          <a:p>
            <a:pPr algn="ctr"/>
            <a:r>
              <a:rPr lang="ru-RU" sz="2000" dirty="0" smtClean="0"/>
              <a:t>Охрана права собственности</a:t>
            </a:r>
            <a:endParaRPr lang="ru-RU" sz="2000" dirty="0"/>
          </a:p>
        </p:txBody>
      </p:sp>
      <p:sp>
        <p:nvSpPr>
          <p:cNvPr id="4" name="Содержимое 3"/>
          <p:cNvSpPr>
            <a:spLocks noGrp="1"/>
          </p:cNvSpPr>
          <p:nvPr>
            <p:ph sz="half" idx="2"/>
          </p:nvPr>
        </p:nvSpPr>
        <p:spPr/>
        <p:txBody>
          <a:bodyPr/>
          <a:lstStyle/>
          <a:p>
            <a:r>
              <a:rPr lang="ru-RU" sz="2000" dirty="0" smtClean="0"/>
              <a:t>Осуществляется с помощью всей совокупности гражданско-правовых норм, обеспечивающих нормальное и беспрепятственное развитие рассматриваемых отношений.</a:t>
            </a:r>
            <a:endParaRPr lang="ru-RU" sz="2000" dirty="0"/>
          </a:p>
        </p:txBody>
      </p:sp>
      <p:sp>
        <p:nvSpPr>
          <p:cNvPr id="5" name="Текст 4"/>
          <p:cNvSpPr>
            <a:spLocks noGrp="1"/>
          </p:cNvSpPr>
          <p:nvPr>
            <p:ph type="body" sz="quarter" idx="3"/>
          </p:nvPr>
        </p:nvSpPr>
        <p:spPr/>
        <p:txBody>
          <a:bodyPr anchor="t"/>
          <a:lstStyle/>
          <a:p>
            <a:pPr algn="ctr"/>
            <a:r>
              <a:rPr lang="ru-RU" sz="2000" dirty="0" smtClean="0"/>
              <a:t>Защита права собственности</a:t>
            </a:r>
            <a:endParaRPr lang="ru-RU" sz="2000" dirty="0"/>
          </a:p>
        </p:txBody>
      </p:sp>
      <p:sp>
        <p:nvSpPr>
          <p:cNvPr id="6" name="Содержимое 5"/>
          <p:cNvSpPr>
            <a:spLocks noGrp="1"/>
          </p:cNvSpPr>
          <p:nvPr>
            <p:ph sz="quarter" idx="4"/>
          </p:nvPr>
        </p:nvSpPr>
        <p:spPr/>
        <p:txBody>
          <a:bodyPr/>
          <a:lstStyle/>
          <a:p>
            <a:r>
              <a:rPr lang="ru-RU" sz="2000" dirty="0"/>
              <a:t>Б</a:t>
            </a:r>
            <a:r>
              <a:rPr lang="ru-RU" sz="2000" dirty="0" smtClean="0"/>
              <a:t>олее узкое понятие, применяемое только к случаям их нарушения. Представляет собой совокупность гражданско-правовых способов (мер), которые применяются к нарушителям отношений, оформляемых с помощью вещных прав.</a:t>
            </a:r>
            <a:endParaRPr lang="ru-RU" sz="20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pPr algn="ctr"/>
            <a:r>
              <a:rPr lang="ru-RU" sz="2800" b="1" dirty="0" smtClean="0"/>
              <a:t>Виды способов защиты гражданских прав</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pPr algn="ctr"/>
            <a:r>
              <a:rPr lang="ru-RU" sz="2800" b="1" dirty="0" smtClean="0"/>
              <a:t>Виды способов защиты гражданских прав</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pPr algn="ctr"/>
            <a:r>
              <a:rPr lang="ru-RU" sz="2800" b="1" dirty="0" smtClean="0"/>
              <a:t>Виды способов защиты гражданских прав</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pPr algn="ctr"/>
            <a:r>
              <a:rPr lang="ru-RU" sz="2800" b="1" dirty="0" smtClean="0"/>
              <a:t>Виды способов защиты гражданских прав</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pPr algn="ctr"/>
            <a:r>
              <a:rPr lang="ru-RU" sz="2800" b="1" dirty="0" smtClean="0"/>
              <a:t>Виды вещно – правовых исков</a:t>
            </a:r>
            <a:endParaRPr lang="ru-RU" sz="2800" b="1" dirty="0"/>
          </a:p>
        </p:txBody>
      </p:sp>
      <p:graphicFrame>
        <p:nvGraphicFramePr>
          <p:cNvPr id="4" name="Схема 3"/>
          <p:cNvGraphicFramePr/>
          <p:nvPr/>
        </p:nvGraphicFramePr>
        <p:xfrm>
          <a:off x="457200" y="1905000"/>
          <a:ext cx="80772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1" name="Rectangle 13"/>
          <p:cNvSpPr>
            <a:spLocks noGrp="1" noChangeArrowheads="1"/>
          </p:cNvSpPr>
          <p:nvPr>
            <p:ph type="title"/>
          </p:nvPr>
        </p:nvSpPr>
        <p:spPr/>
        <p:txBody>
          <a:bodyPr/>
          <a:lstStyle/>
          <a:p>
            <a:pPr algn="ctr"/>
            <a:r>
              <a:rPr lang="ru-RU" sz="2800" b="1" dirty="0" smtClean="0"/>
              <a:t>Виндикационный иск</a:t>
            </a:r>
            <a:endParaRPr lang="ru-RU" sz="2800" b="1" dirty="0"/>
          </a:p>
        </p:txBody>
      </p:sp>
      <p:sp>
        <p:nvSpPr>
          <p:cNvPr id="7182" name="Rectangle 14"/>
          <p:cNvSpPr>
            <a:spLocks noGrp="1" noChangeArrowheads="1"/>
          </p:cNvSpPr>
          <p:nvPr>
            <p:ph type="body" idx="1"/>
          </p:nvPr>
        </p:nvSpPr>
        <p:spPr/>
        <p:txBody>
          <a:bodyPr/>
          <a:lstStyle/>
          <a:p>
            <a:r>
              <a:rPr lang="ru-RU" dirty="0" smtClean="0"/>
              <a:t>Это требование собственника о возврате своего имущества из чужого незаконного владения</a:t>
            </a:r>
            <a:endParaRPr lang="ru-RU" dirty="0"/>
          </a:p>
        </p:txBody>
      </p:sp>
    </p:spTree>
  </p:cSld>
  <p:clrMapOvr>
    <a:masterClrMapping/>
  </p:clrMapOvr>
  <p:transition/>
</p:sld>
</file>

<file path=ppt/theme/theme1.xml><?xml version="1.0" encoding="utf-8"?>
<a:theme xmlns:a="http://schemas.openxmlformats.org/drawingml/2006/main" name="Training seminar presentation">
  <a:themeElements>
    <a:clrScheme name="ms_ppttraining_tp0625616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s_ppttraining_tp06256168">
      <a:majorFont>
        <a:latin typeface="Trebuchet MS"/>
        <a:ea typeface=""/>
        <a:cs typeface=""/>
      </a:majorFont>
      <a:minorFont>
        <a:latin typeface="Trebuchet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_ppttraining_tp06256168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s_ppttraining_tp06256168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s_ppttraining_tp06256168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s_ppttraining_tp06256168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s_ppttraining_tp0625616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s_ppttraining_tp0625616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s_ppttraining_tp0625616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 seminar presentation</Template>
  <TotalTime>796</TotalTime>
  <Words>1497</Words>
  <Application>Microsoft Office PowerPoint</Application>
  <PresentationFormat>Экран (4:3)</PresentationFormat>
  <Paragraphs>119</Paragraphs>
  <Slides>28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28</vt:i4>
      </vt:variant>
    </vt:vector>
  </HeadingPairs>
  <TitlesOfParts>
    <vt:vector size="32" baseType="lpstr">
      <vt:lpstr>Arial</vt:lpstr>
      <vt:lpstr>Times New Roman</vt:lpstr>
      <vt:lpstr>Trebuchet MS</vt:lpstr>
      <vt:lpstr>Training seminar presentation</vt:lpstr>
      <vt:lpstr>Защита права собственности</vt:lpstr>
      <vt:lpstr>Способы защиты права собственности</vt:lpstr>
      <vt:lpstr>Понятие</vt:lpstr>
      <vt:lpstr>Виды способов защиты гражданских прав</vt:lpstr>
      <vt:lpstr>Виды способов защиты гражданских прав</vt:lpstr>
      <vt:lpstr>Виды способов защиты гражданских прав</vt:lpstr>
      <vt:lpstr>Виды способов защиты гражданских прав</vt:lpstr>
      <vt:lpstr>Виды вещно – правовых исков</vt:lpstr>
      <vt:lpstr>Виндикационный иск</vt:lpstr>
      <vt:lpstr>Условия применения виндикации</vt:lpstr>
      <vt:lpstr>Задача</vt:lpstr>
      <vt:lpstr>Ответ</vt:lpstr>
      <vt:lpstr>Ответ</vt:lpstr>
      <vt:lpstr>Ответ</vt:lpstr>
      <vt:lpstr>Виндикационный иск</vt:lpstr>
      <vt:lpstr>Виндикационный иск</vt:lpstr>
      <vt:lpstr>Виндикационный иск</vt:lpstr>
      <vt:lpstr>Виндикационный иск</vt:lpstr>
      <vt:lpstr>Виндикационный иск</vt:lpstr>
      <vt:lpstr>Виндикационный иск</vt:lpstr>
      <vt:lpstr>Задача</vt:lpstr>
      <vt:lpstr>Ответ</vt:lpstr>
      <vt:lpstr>Негаторный иск</vt:lpstr>
      <vt:lpstr>Негаторный иск</vt:lpstr>
      <vt:lpstr>Негаторный иск</vt:lpstr>
      <vt:lpstr>Негаторный иск</vt:lpstr>
      <vt:lpstr>Негаторный иск</vt:lpstr>
      <vt:lpstr>Негаторный иск</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Защита права собственности</dc:title>
  <dc:subject/>
  <dc:creator>NBesedkina</dc:creator>
  <cp:keywords/>
  <dc:description/>
  <cp:lastModifiedBy>Панова Наталья Александровна</cp:lastModifiedBy>
  <cp:revision>30</cp:revision>
  <dcterms:created xsi:type="dcterms:W3CDTF">2011-02-02T12:22:14Z</dcterms:created>
  <dcterms:modified xsi:type="dcterms:W3CDTF">2020-09-18T14:21:34Z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TC062561681049</vt:lpwstr>
  </property>
</Properties>
</file>