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82" r:id="rId10"/>
    <p:sldId id="264" r:id="rId11"/>
    <p:sldId id="265" r:id="rId12"/>
    <p:sldId id="283" r:id="rId13"/>
    <p:sldId id="267" r:id="rId14"/>
    <p:sldId id="268" r:id="rId15"/>
    <p:sldId id="284" r:id="rId16"/>
    <p:sldId id="269" r:id="rId17"/>
    <p:sldId id="285" r:id="rId18"/>
    <p:sldId id="270" r:id="rId19"/>
    <p:sldId id="271" r:id="rId20"/>
    <p:sldId id="286" r:id="rId21"/>
    <p:sldId id="272" r:id="rId22"/>
    <p:sldId id="273" r:id="rId23"/>
    <p:sldId id="274" r:id="rId24"/>
    <p:sldId id="287" r:id="rId25"/>
    <p:sldId id="266" r:id="rId26"/>
    <p:sldId id="275" r:id="rId27"/>
    <p:sldId id="288" r:id="rId28"/>
    <p:sldId id="276" r:id="rId29"/>
    <p:sldId id="277" r:id="rId30"/>
    <p:sldId id="278" r:id="rId31"/>
    <p:sldId id="289" r:id="rId32"/>
    <p:sldId id="279" r:id="rId33"/>
    <p:sldId id="281" r:id="rId34"/>
    <p:sldId id="280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759" autoAdjust="0"/>
    <p:restoredTop sz="94660"/>
  </p:normalViewPr>
  <p:slideViewPr>
    <p:cSldViewPr>
      <p:cViewPr varScale="1">
        <p:scale>
          <a:sx n="50" d="100"/>
          <a:sy n="50" d="100"/>
        </p:scale>
        <p:origin x="-1589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419872" y="3212976"/>
            <a:ext cx="4968224" cy="632512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Карачева Софья Владимировна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Здоровый образ жизни и его составляющие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3300" b="1" dirty="0" smtClean="0"/>
              <a:t>Еда должна быть разнообразной</a:t>
            </a:r>
            <a:r>
              <a:rPr lang="ru-RU" sz="3300" dirty="0" smtClean="0"/>
              <a:t>. Это значит, что в рацион необходимо включить продукты и животного и растительного происхождения.</a:t>
            </a:r>
          </a:p>
          <a:p>
            <a:r>
              <a:rPr lang="ru-RU" sz="3300" b="1" dirty="0" smtClean="0"/>
              <a:t>Калорийность рациона</a:t>
            </a:r>
            <a:r>
              <a:rPr lang="ru-RU" sz="3300" dirty="0" smtClean="0"/>
              <a:t> не должна превышать суточную норму. У каждого она своя. При расчете нормы калорий учитываются многие аспекты образа жизни. Например, наличие физических нагрузок, лишнего веса, болезней и т.д.</a:t>
            </a:r>
          </a:p>
          <a:p>
            <a:r>
              <a:rPr lang="ru-RU" sz="3300" b="1" dirty="0" smtClean="0"/>
              <a:t>Не менее 5 приемов </a:t>
            </a:r>
            <a:r>
              <a:rPr lang="ru-RU" sz="3300" dirty="0" smtClean="0"/>
              <a:t>пищи в сутки. Они включают три основных и два перекуса. Голодать нельзя – это аксиома. Чтобы всегда чувствовать себя хорошо, научитесь кушать 5 раз в день в одно и то же время.</a:t>
            </a:r>
          </a:p>
          <a:p>
            <a:r>
              <a:rPr lang="ru-RU" sz="3300" b="1" dirty="0" smtClean="0"/>
              <a:t>Кушайте медленно</a:t>
            </a:r>
            <a:r>
              <a:rPr lang="ru-RU" sz="3300" dirty="0" smtClean="0"/>
              <a:t>. Таким образом, вы вовремя ощутите чувство насыщенности, не переедите и насладитесь </a:t>
            </a:r>
            <a:r>
              <a:rPr lang="ru-RU" sz="3300" dirty="0" smtClean="0"/>
              <a:t>вкусом.</a:t>
            </a:r>
            <a:r>
              <a:rPr lang="ru-RU" sz="3300" dirty="0" smtClean="0"/>
              <a:t> Это спасение для желудка и всей пищеварительной системы. Специалисты рекомендуют жевать пищу не менее двадцати раз.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Принципы правильного питания: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Ешьте жидкое. Обязательно ежедневно употреблять супы. Они способствуют выделению желудочного сока. Этим супы упрощают процесс переваривания других блюд.</a:t>
            </a:r>
          </a:p>
          <a:p>
            <a:r>
              <a:rPr lang="ru-RU" dirty="0" smtClean="0"/>
              <a:t>Кушаем богатые на витамины овощи и фрукты. Это отличный вариант для перекуса. Свежие овощи и фрукты не только утолят голод, но и пополнят недостаток полезных веществ.</a:t>
            </a:r>
          </a:p>
          <a:p>
            <a:r>
              <a:rPr lang="ru-RU" dirty="0" smtClean="0"/>
              <a:t>Пить, пить и еще раз пить. Норма воды в сутки – 1,5-2 литра. Чай, кофе и супы не в счет. Утром натощак выпивается стакан воды. Для вкуса можно добавить лимон.</a:t>
            </a:r>
          </a:p>
          <a:p>
            <a:r>
              <a:rPr lang="ru-RU" dirty="0" smtClean="0"/>
              <a:t>Употребляем кисломолочные продукты. Лучше всего низкой жирности, но не обезжиренные. Они содержат полезный белок и способствуют скорейшему пищеварению.</a:t>
            </a:r>
          </a:p>
          <a:p>
            <a:r>
              <a:rPr lang="ru-RU" dirty="0" smtClean="0"/>
              <a:t>Не ленитесь, ешьте только свежеприготовленные блюда. Со временем еда теряет полезные свойства.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Принципы правильного питания: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Zakalivanie-organizma-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340768"/>
            <a:ext cx="8280920" cy="482453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Закаливание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Процедуры закаливания действуют весьма короткое время, поэтому их стоит проводить регулярно.</a:t>
            </a:r>
          </a:p>
          <a:p>
            <a:r>
              <a:rPr lang="ru-RU" dirty="0" smtClean="0"/>
              <a:t>Закаливание - испытанное средство укрепления здоровья. В основе закаливающих процедур лежит многократное воздействие тепла, охлаждения и солнечных лучей. При этом у человека постепенно вырабатывается адаптация к внешней среде. В процессе закаливания совершенствуется работа организма: улучшаются физико-химическое состояние клеток, деятельность всех органов и их систем. В результате закаливания увеличивается работоспособность, снижается заболеваемость, особенно простудного характера, улучшается самочувствие.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Закаливание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Самыми оптимальными способами закаливания являются растирания холодной водой, контрастный душ, солнечные ванны летом в сочетании со свежим воздухом, физическими упражнениями и купаниями в прохладной воде. Такие процедуры повышают устойчивость организма к пониженным температурам. Наиболее сильная закаливающая процедура - </a:t>
            </a:r>
            <a:r>
              <a:rPr lang="ru-RU" sz="2400" dirty="0" err="1" smtClean="0"/>
              <a:t>моржевание</a:t>
            </a:r>
            <a:r>
              <a:rPr lang="ru-RU" sz="2400" dirty="0" smtClean="0"/>
              <a:t> (плавание в ледяной воде) - имеет ряд противопоказаний, особенно противопоказано: детям, подросткам и людям, страдающим заболеваниями верхних дыхательных путей. </a:t>
            </a:r>
            <a:r>
              <a:rPr lang="ru-RU" sz="2400" dirty="0" err="1" smtClean="0"/>
              <a:t>Моржеванию</a:t>
            </a:r>
            <a:r>
              <a:rPr lang="ru-RU" sz="2400" dirty="0" smtClean="0"/>
              <a:t> должна предшествовать подготовка организма, заключающаяся в регулярных обливаниях с постепенным снижением температуры воды.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Закаливание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Гигиена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71847" y="1615440"/>
            <a:ext cx="6600305" cy="438912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Личная гигиена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785320"/>
          </a:xfrm>
        </p:spPr>
        <p:txBody>
          <a:bodyPr>
            <a:normAutofit fontScale="62500" lnSpcReduction="20000"/>
          </a:bodyPr>
          <a:lstStyle/>
          <a:p>
            <a:r>
              <a:rPr lang="ru-RU" sz="4000" dirty="0" smtClean="0"/>
              <a:t>Гигиена организма связана, прежде всего, с поддержанием чистоты кожи. При загрязнении кожи засоряются выводные протоки потовых желез, и нарушается способность организма к терморегуляции. Вследствие регулярного выделения железами кожи пота и жира в совокупности с внешними загрязнениями создаётся благоприятная среда для размножения болезнетворных микроорганизмов и развития заболеваний. Держите тело в чистоте. Это избавит вас от риска получить заболевания, связанные с размножением бактерий и паразитов.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Личная гигиена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vrednye-privychk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556792"/>
            <a:ext cx="8064896" cy="460851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Отказ от вредных привычек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Немаловажным компонентом здорового образа жизни является отказ от вредных привычек. У здорового человека их вообще изначально быть не должно. Но если они есть, то нужно обязательно от них избавиться. К вредным привычкам относятся курение, употребление алкоголя. Хотя в наше время эти привычки врачи-наркологи классифицируют, как наркоманию.</a:t>
            </a:r>
          </a:p>
          <a:p>
            <a:r>
              <a:rPr lang="ru-RU" dirty="0" smtClean="0"/>
              <a:t>Курение крайне вредно для организма, поскольку вызывает заболевания лёгких, </a:t>
            </a:r>
            <a:r>
              <a:rPr lang="ru-RU" dirty="0" err="1" smtClean="0"/>
              <a:t>сердечно-сосудистой</a:t>
            </a:r>
            <a:r>
              <a:rPr lang="ru-RU" dirty="0" smtClean="0"/>
              <a:t> системы, неблагоприятно влияет на репродуктивную функцию женщин и мужчин.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Отказ от вредных привычек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У курящих людей гораздо больше риска заболеть онкологическими заболеваниями, причём не только лёгких, но и других органов. Курение играет провоцирующую роль при возникновении язвы желудка, инфаркта миокарда. Из всего сказанного можно сделать вывод, что курение укорачивает человеческую жизнь и никак не способствует здоровому образу жизни.</a:t>
            </a:r>
          </a:p>
          <a:p>
            <a:r>
              <a:rPr lang="ru-RU" dirty="0" smtClean="0"/>
              <a:t>Алкоголь также пагубно влияет на организм человека. Он приводит к патологии печени, вплоть до развития цирроза, приводит к дистрофическим процессам сердечной мышцы, пагубно влияет на головной мозг, разрушая нервные клетки и приводя к деградации личности.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Отказ от вредных привычек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988840"/>
            <a:ext cx="8435280" cy="4320520"/>
          </a:xfrm>
          <a:solidFill>
            <a:schemeClr val="bg1">
              <a:lumMod val="50000"/>
              <a:lumOff val="5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/>
              <a:t>В большинстве болезней виновата не природа, не общество, а только сам человек. Чаще всего он болеет от лени и жадности, но иногда и от неразумности. Чтобы быть здоровым, нужны собственные усилия, постоянные и значительные. Заменить их нельзя ничем. Человек столь совершенен, что вернуть здоровье можно почти с любой точки его упадка. Только необходимые усилия возрастают по мере старости и углубления болезней.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370416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Н. М. Амосов в своей книге «Раздумья о здоровье» говорит: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rabota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5717" y="1524000"/>
            <a:ext cx="7612566" cy="4572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Режим труда и отдыха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Современный человек живет в определенном ритме: он должен в определенное время вставать, выполнять свои обязанности, питаться, отдыхать и спать. И это неудивительно, все процессы в природе подчинены в той или иной мере строгому ритму: чередуются времена года, ночь сменяет день, день снова приходит на смену ночи. Ритмичная деятельность - один из основных законов жизни и одна из основ любого труда.</a:t>
            </a:r>
          </a:p>
          <a:p>
            <a:r>
              <a:rPr lang="ru-RU" dirty="0" smtClean="0"/>
              <a:t>Рациональное сочетание элементов режима жизнедеятельности обеспечивает более продуктивную работу человека и высокий уровень его здоровья.</a:t>
            </a:r>
          </a:p>
          <a:p>
            <a:r>
              <a:rPr lang="ru-RU" dirty="0" smtClean="0"/>
              <a:t>В трудовой деятельности человека участвует весь организм, как целое.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Режим труда и отдыха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Трудовой ритм задает ритм физиологический: в определенные часы организм испытывает нагрузку, вследствие чего повышается обмен веществ, усиливается кровообращение, дыхание, а затем появляется чувство усталости; в другие часы, дни, когда нагрузка снижается, наступает отдых после утомления, восстанавливаются силы и энергия. Правильное чередование нагрузки и отдыха является основой высокой работоспособности человека.</a:t>
            </a:r>
          </a:p>
          <a:p>
            <a:r>
              <a:rPr lang="ru-RU" dirty="0" smtClean="0"/>
              <a:t>Неравномерность нагрузки: спешка в одни периоды и бездеятельность - в другие одинаково вредны.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Режим труда и отдыха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Наиболее эффективным в деле восстановления работоспособности является активный отдых. Чередование видов работы, сочетание умственного и физического труда, физическая культура обеспечивают эффективное восстановление сил и энергии. Отдыхать человеку требуется ежедневно, раз в неделю и раз в году, используя свободное время для укрепления своего физического и духовного здоровья.</a:t>
            </a:r>
          </a:p>
          <a:p>
            <a:r>
              <a:rPr lang="ru-RU" dirty="0" smtClean="0"/>
              <a:t>Без достаточного, нормального сна немыслимо здоровье человека.</a:t>
            </a:r>
          </a:p>
          <a:p>
            <a:r>
              <a:rPr lang="ru-RU" dirty="0" smtClean="0"/>
              <a:t>Здоровый сон. Удивительно, но сон является важнейшей частью нашей жизни. Спать нужно не меньше восьми часов в сутки в комфортных условиях.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Режим труда и отдыха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12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03985" y="1524000"/>
            <a:ext cx="6936030" cy="4572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Физические нагрузки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 Медики полагают, что для поддержания хорошей физической формы достаточно 20-30 минут активных физических упражнений, улучшающих поступление кислорода в организм не менее трех раз в неделю и укрепляющие мышцы упражнения не менее 2 раз в неделю. Если это по каким-либо причинам невозможно, то для поддержания здоровья ежедневно достаточно 30 минут умеренной или выраженной физической активности (не обязательно непрерывной) не менее 5 дней в неделю. В тех случаях, когда пациент имел в виду разных причин низкую двигательную активность, она должна повышаться постепенно. Перед ее началом желательна консультация врача. Наиболее удобно начинать с ходьбы или плавания. 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Физические нагрузки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По мере адаптации к таким нагрузкам и укрепления мышц, возможно дозированное повышение физической активности. Начинать нужно с малого: подниматься пешком на свой этаж, заменить поездки на транспорте пешими перемещениями, подольше гулять. Потом прогулки по парку можно трансформировать в пробежки и добавить бассейн или тренажерный зал.</a:t>
            </a:r>
          </a:p>
          <a:p>
            <a:r>
              <a:rPr lang="ru-RU" dirty="0" smtClean="0"/>
              <a:t>Для особо активных людей рекомендуются так называемые аэробные нагрузки - тренировки на определённой достаточно высокой частоте пульса. К ним относятся: бег, спортивная ходьба, плавание, танцы. Достаточно заниматься такими упражнениями 3 раза в неделю.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Физические нагрузки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ozitiv-negati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8000" y="1524000"/>
            <a:ext cx="8128000" cy="4572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Позитивное восприятие 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Позитивное мышление - это умение сознательно принимать любые изменения в своей жизни. И реагировать на них не на уровне инстинктов или выдавая ту реакцию, которая принята в вашем окружении. А делая свой выбор, каким образом будет восприниматься то или иное событие.</a:t>
            </a:r>
          </a:p>
          <a:p>
            <a:r>
              <a:rPr lang="ru-RU" dirty="0" smtClean="0"/>
              <a:t>Умение позитивно воспринимать окружающий мир и ситуацию - условие преодоления эмоциональных перегрузок и достижения успеха. Позитивный взгляд на собеседника поможет сохранить самообладание и добиться своего.</a:t>
            </a:r>
          </a:p>
          <a:p>
            <a:r>
              <a:rPr lang="ru-RU" dirty="0" smtClean="0"/>
              <a:t>Многие видят во всем лишь один сплошной негатив - все в жизни как-то не так, все плохо. Позитивный настрой влияет на результат любого дела.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Позитивное восприятие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Наше счастье зависит только от нас. От того, как мы воспринимаем то или иное событие. Реальность для каждого человека является субъективной. Человек трактует любое событие так, как считает нужным.</a:t>
            </a:r>
          </a:p>
          <a:p>
            <a:r>
              <a:rPr lang="ru-RU" dirty="0" smtClean="0"/>
              <a:t>Научиться видеть хорошее в любой, даже самой проигрышной ситуации - это очень полезное умение. Только начнешь замечать в своей жизни хорошее - и его будет становиться все больше и больше. Подобное притягивает подобное. Вокруг вечно хмурого неудачника собираются такие же неудачники. А человек светлый, позитивный собирает вокруг себя таких же людей и притягивает к себе такие же события.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Позитивное восприятие 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57200" y="549275"/>
            <a:ext cx="8229600" cy="5775325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ru-RU" dirty="0" smtClean="0"/>
              <a:t>По уставу Всемирной организации здравоохранения (ВОЗ) - здоровье человека является высшей ценностью общества. Но здоровый образ жизни и его составляющие были многими забыты. Неправильное питание, вредные привычки (курение, </a:t>
            </a:r>
            <a:r>
              <a:rPr lang="ru-RU" dirty="0" smtClean="0"/>
              <a:t>алкоголь, неправильное питание), </a:t>
            </a:r>
            <a:r>
              <a:rPr lang="ru-RU" dirty="0" smtClean="0"/>
              <a:t>пассивный образ жизни, наплевательское отношение к своему здоровью - все это ведет к серьезным заболеваниям. Появляется большое количество женщин детородного возраста, которые не в состоянии забеременеть; растет число детей с врожденными и хроническими заболеваниями. Но постепенно здоровый образ жизни «входит в моду» - люди начинают следить за своим здоровьем.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Как верно подметил один человек - позитивное мышление рождает позитивную реальность.</a:t>
            </a:r>
          </a:p>
          <a:p>
            <a:r>
              <a:rPr lang="ru-RU" sz="2400" dirty="0" smtClean="0"/>
              <a:t>Так что нужно больше гулять, встречаться с друзьями, ходить в кино, можно завести новые интересные знакомства, записаться на уроки танго, найти новое хобби или начать учить иностранный язык.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Позитивное восприятие 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olovoe-vospitani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834896"/>
            <a:ext cx="8229600" cy="395020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Культура половой жизни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Гигиена половых отношений преследует две главные цели: с одной стороны, предупредить появление болезненных состояний и отрицательных психологических реакций, связанных с половой близостью, а с другой - научить человека испытывать всю полноту удовлетворения и возвышенных </a:t>
            </a:r>
            <a:r>
              <a:rPr lang="ru-RU" dirty="0" err="1" smtClean="0"/>
              <a:t>психоэмоциональных</a:t>
            </a:r>
            <a:r>
              <a:rPr lang="ru-RU" dirty="0" smtClean="0"/>
              <a:t> переживаний в супружеской жизни.</a:t>
            </a:r>
          </a:p>
          <a:p>
            <a:r>
              <a:rPr lang="ru-RU" dirty="0" smtClean="0"/>
              <a:t>Названные вопросы далеко не равнозначны. Если в первом случае врачи располагают всеми возможностями добиться успеха, то во втором, пожалуй, на долю медицины приходится лишь физиологическая и сексологическая часть, остальное относится к компетенции других специалистов.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Культура половой жизни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Гигиена, культура и эстетика половой жизни включают в себя:</a:t>
            </a:r>
          </a:p>
          <a:p>
            <a:r>
              <a:rPr lang="ru-RU" dirty="0" smtClean="0"/>
              <a:t>- состояние здоровья вступающих в брак;</a:t>
            </a:r>
          </a:p>
          <a:p>
            <a:r>
              <a:rPr lang="ru-RU" dirty="0" smtClean="0"/>
              <a:t>- культуру и эстетику половой близости;</a:t>
            </a:r>
          </a:p>
          <a:p>
            <a:r>
              <a:rPr lang="ru-RU" dirty="0" smtClean="0"/>
              <a:t>- психогигиенические требования к половой деятельности человека;</a:t>
            </a:r>
          </a:p>
          <a:p>
            <a:r>
              <a:rPr lang="ru-RU" dirty="0" smtClean="0"/>
              <a:t>- ритмичность половой жизни.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Культура половой жизни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Состояние здоровья перед вступлением в брак. Состояние здоровья супругов имеет большое значение для благополучия семьи. Будущие супруги должны быть уверены, что не страдают венерическими заболеваниями (гонорея, сифилис, трихомоноз и пр.). Далее необходимо выяснить, имеются ли наследственные болезни - шизофрения, </a:t>
            </a:r>
            <a:r>
              <a:rPr lang="ru-RU" dirty="0" err="1" smtClean="0"/>
              <a:t>идиотия</a:t>
            </a:r>
            <a:r>
              <a:rPr lang="ru-RU" dirty="0" smtClean="0"/>
              <a:t>, гемофилия, а также тяжелые хронические заболевания. В отношении наследственных болезней исчерпывающий совет можно получить в поликлинике либо медико-генетической консультации.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Культура половой жизни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57200" y="620713"/>
            <a:ext cx="8229600" cy="5703887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Актуальность здорового образа жизни </a:t>
            </a:r>
            <a:r>
              <a:rPr lang="ru-RU" dirty="0" smtClean="0"/>
              <a:t>вызвана возрастанием и изменением характера нагрузок на организм человека в связи с усложнением общественной жизни, увеличением рисков техногенного, экологического, психологического, политического и военного характера, провоцирующих негативные сдвиги в состоянии здоровья. Здоровый образ жизни является предпосылкой для разностороннего развития человека, достижения им долголетия и полноценного выполнения социальных функций.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618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- это система привычек и поведения человека, направленная на обеспечение определенного уровня здоровья. </a:t>
            </a:r>
          </a:p>
          <a:p>
            <a:pPr>
              <a:buNone/>
            </a:pPr>
            <a:r>
              <a:rPr lang="ru-RU" dirty="0" smtClean="0"/>
              <a:t>	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ЗДОРОВЫЙ ОБРАЗ ЖИЗНИ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9" name="Picture 5" descr="C:\Users\Владимир\Pictures\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284984"/>
            <a:ext cx="7992888" cy="357301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Умеренное и сбалансированное питание;</a:t>
            </a:r>
          </a:p>
          <a:p>
            <a:r>
              <a:rPr lang="ru-RU" dirty="0" smtClean="0"/>
              <a:t> Закаливание;</a:t>
            </a:r>
          </a:p>
          <a:p>
            <a:r>
              <a:rPr lang="ru-RU" dirty="0" smtClean="0"/>
              <a:t> Соблюдение личной гигиены;</a:t>
            </a:r>
          </a:p>
          <a:p>
            <a:r>
              <a:rPr lang="ru-RU" dirty="0" smtClean="0"/>
              <a:t> Отказ от вредных привычек;</a:t>
            </a:r>
          </a:p>
          <a:p>
            <a:r>
              <a:rPr lang="ru-RU" dirty="0" smtClean="0"/>
              <a:t> Правильно поставленный режим труда и отдыха;</a:t>
            </a:r>
          </a:p>
          <a:p>
            <a:r>
              <a:rPr lang="ru-RU" dirty="0" smtClean="0"/>
              <a:t> Прогулки на свежем воздухе;</a:t>
            </a:r>
          </a:p>
          <a:p>
            <a:r>
              <a:rPr lang="ru-RU" dirty="0" smtClean="0"/>
              <a:t> Достаточная двигательная активность;</a:t>
            </a:r>
          </a:p>
          <a:p>
            <a:r>
              <a:rPr lang="ru-RU" dirty="0" smtClean="0"/>
              <a:t> Позитивное восприятие окружающего мира;</a:t>
            </a:r>
          </a:p>
          <a:p>
            <a:r>
              <a:rPr lang="ru-RU" dirty="0" smtClean="0"/>
              <a:t> Культура половой жизни.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составляющие здорового образа жизни: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-2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764704"/>
            <a:ext cx="7509206" cy="5631904"/>
          </a:xfrm>
          <a:solidFill>
            <a:schemeClr val="bg1">
              <a:lumMod val="50000"/>
              <a:lumOff val="50000"/>
            </a:schemeClr>
          </a:solidFill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Питаться правильно -  это употреблять только полезные продукты питания. Они обеспечивают организм разными веществами, помогающими ему расти и функционировать. Правильно питание должно быть исключительно сбалансированным.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Правильное питание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og_og_1487794625284617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56588"/>
            <a:ext cx="8229600" cy="430682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7499176" cy="1038944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Правильное питание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109</TotalTime>
  <Words>1707</Words>
  <Application>Microsoft Office PowerPoint</Application>
  <PresentationFormat>Экран (4:3)</PresentationFormat>
  <Paragraphs>92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Бумажная</vt:lpstr>
      <vt:lpstr>Здоровый образ жизни и его составляющие</vt:lpstr>
      <vt:lpstr>Н. М. Амосов в своей книге «Раздумья о здоровье» говорит:</vt:lpstr>
      <vt:lpstr>Слайд 3</vt:lpstr>
      <vt:lpstr>Слайд 4</vt:lpstr>
      <vt:lpstr>ЗДОРОВЫЙ ОБРАЗ ЖИЗНИ</vt:lpstr>
      <vt:lpstr>Основные составляющие здорового образа жизни:</vt:lpstr>
      <vt:lpstr>Слайд 7</vt:lpstr>
      <vt:lpstr>Правильное питание</vt:lpstr>
      <vt:lpstr>Правильное питание</vt:lpstr>
      <vt:lpstr>Принципы правильного питания:</vt:lpstr>
      <vt:lpstr>Принципы правильного питания:</vt:lpstr>
      <vt:lpstr>Закаливание</vt:lpstr>
      <vt:lpstr>Закаливание</vt:lpstr>
      <vt:lpstr>Закаливание</vt:lpstr>
      <vt:lpstr>Личная гигиена</vt:lpstr>
      <vt:lpstr>Личная гигиена</vt:lpstr>
      <vt:lpstr>Отказ от вредных привычек</vt:lpstr>
      <vt:lpstr>Отказ от вредных привычек</vt:lpstr>
      <vt:lpstr>Отказ от вредных привычек</vt:lpstr>
      <vt:lpstr>Режим труда и отдыха</vt:lpstr>
      <vt:lpstr>Режим труда и отдыха</vt:lpstr>
      <vt:lpstr>Режим труда и отдыха</vt:lpstr>
      <vt:lpstr>Режим труда и отдыха</vt:lpstr>
      <vt:lpstr>Физические нагрузки</vt:lpstr>
      <vt:lpstr>Физические нагрузки</vt:lpstr>
      <vt:lpstr>Физические нагрузки</vt:lpstr>
      <vt:lpstr>Позитивное восприятие </vt:lpstr>
      <vt:lpstr>Позитивное восприятие </vt:lpstr>
      <vt:lpstr>Позитивное восприятие </vt:lpstr>
      <vt:lpstr>Позитивное восприятие </vt:lpstr>
      <vt:lpstr>Культура половой жизни</vt:lpstr>
      <vt:lpstr>Культура половой жизни</vt:lpstr>
      <vt:lpstr>Культура половой жизни</vt:lpstr>
      <vt:lpstr>Культура половой жизни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Здоровый образ жизни и его составляющие</dc:title>
  <dc:creator>Владимир</dc:creator>
  <cp:lastModifiedBy>Пользователь</cp:lastModifiedBy>
  <cp:revision>16</cp:revision>
  <dcterms:created xsi:type="dcterms:W3CDTF">2018-10-17T06:12:18Z</dcterms:created>
  <dcterms:modified xsi:type="dcterms:W3CDTF">2020-09-18T05:20:46Z</dcterms:modified>
</cp:coreProperties>
</file>