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9" r:id="rId4"/>
    <p:sldId id="264" r:id="rId5"/>
    <p:sldId id="27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0365AA-8020-4CC9-B18E-E819719761EB}" type="doc">
      <dgm:prSet loTypeId="urn:microsoft.com/office/officeart/2005/8/layout/vList3#1" loCatId="list" qsTypeId="urn:microsoft.com/office/officeart/2005/8/quickstyle/simple1" qsCatId="simple" csTypeId="urn:microsoft.com/office/officeart/2005/8/colors/colorful4" csCatId="colorful" phldr="1"/>
      <dgm:spPr/>
    </dgm:pt>
    <dgm:pt modelId="{75076571-01F3-4A73-95E6-87EEB39D4F15}">
      <dgm:prSet phldrT="[Текст]"/>
      <dgm:spPr/>
      <dgm:t>
        <a:bodyPr/>
        <a:lstStyle/>
        <a:p>
          <a:r>
            <a:rPr lang="ru-RU" b="1" dirty="0" smtClean="0"/>
            <a:t>Социокультурная адаптация</a:t>
          </a:r>
          <a:endParaRPr lang="ru-RU" b="1" dirty="0"/>
        </a:p>
      </dgm:t>
    </dgm:pt>
    <dgm:pt modelId="{677FDF09-B74A-4B72-BC19-38746AFF4D74}" type="parTrans" cxnId="{1B223E09-2838-4318-A53C-029AB51C20DE}">
      <dgm:prSet/>
      <dgm:spPr/>
      <dgm:t>
        <a:bodyPr/>
        <a:lstStyle/>
        <a:p>
          <a:endParaRPr lang="ru-RU"/>
        </a:p>
      </dgm:t>
    </dgm:pt>
    <dgm:pt modelId="{C377125E-D724-4B4D-8DD6-AE9235134474}" type="sibTrans" cxnId="{1B223E09-2838-4318-A53C-029AB51C20DE}">
      <dgm:prSet/>
      <dgm:spPr/>
      <dgm:t>
        <a:bodyPr/>
        <a:lstStyle/>
        <a:p>
          <a:endParaRPr lang="ru-RU"/>
        </a:p>
      </dgm:t>
    </dgm:pt>
    <dgm:pt modelId="{0D0EFB19-5715-46B9-9F98-989D8B59B4C2}">
      <dgm:prSet phldrT="[Текст]"/>
      <dgm:spPr/>
      <dgm:t>
        <a:bodyPr/>
        <a:lstStyle/>
        <a:p>
          <a:r>
            <a:rPr lang="ru-RU" b="1" dirty="0" smtClean="0"/>
            <a:t>Социально-психологическая адаптация</a:t>
          </a:r>
          <a:endParaRPr lang="ru-RU" b="1" dirty="0"/>
        </a:p>
      </dgm:t>
    </dgm:pt>
    <dgm:pt modelId="{44F094A0-8705-445B-8486-0C58997FD251}" type="parTrans" cxnId="{89F30F6A-AFF5-4F62-97D4-67312C745731}">
      <dgm:prSet/>
      <dgm:spPr/>
      <dgm:t>
        <a:bodyPr/>
        <a:lstStyle/>
        <a:p>
          <a:endParaRPr lang="ru-RU"/>
        </a:p>
      </dgm:t>
    </dgm:pt>
    <dgm:pt modelId="{0C5DEDD0-65E6-463E-BB0D-F3D9CD9CD6C4}" type="sibTrans" cxnId="{89F30F6A-AFF5-4F62-97D4-67312C745731}">
      <dgm:prSet/>
      <dgm:spPr/>
      <dgm:t>
        <a:bodyPr/>
        <a:lstStyle/>
        <a:p>
          <a:endParaRPr lang="ru-RU"/>
        </a:p>
      </dgm:t>
    </dgm:pt>
    <dgm:pt modelId="{84FEF2FE-5DDF-460F-9D11-019DC9124BF8}">
      <dgm:prSet phldrT="[Текст]"/>
      <dgm:spPr/>
      <dgm:t>
        <a:bodyPr/>
        <a:lstStyle/>
        <a:p>
          <a:r>
            <a:rPr lang="ru-RU" b="1" dirty="0" smtClean="0"/>
            <a:t>Педагогическая адаптация</a:t>
          </a:r>
          <a:endParaRPr lang="ru-RU" b="1" dirty="0"/>
        </a:p>
      </dgm:t>
    </dgm:pt>
    <dgm:pt modelId="{0AEE4004-AF63-462C-B499-3C536086A901}" type="parTrans" cxnId="{702996CD-F468-4F4A-9810-E3F2E9FFC3EB}">
      <dgm:prSet/>
      <dgm:spPr/>
      <dgm:t>
        <a:bodyPr/>
        <a:lstStyle/>
        <a:p>
          <a:endParaRPr lang="ru-RU"/>
        </a:p>
      </dgm:t>
    </dgm:pt>
    <dgm:pt modelId="{E66963B8-42F3-4FAF-A780-F9FC27E284E4}" type="sibTrans" cxnId="{702996CD-F468-4F4A-9810-E3F2E9FFC3EB}">
      <dgm:prSet/>
      <dgm:spPr/>
      <dgm:t>
        <a:bodyPr/>
        <a:lstStyle/>
        <a:p>
          <a:endParaRPr lang="ru-RU"/>
        </a:p>
      </dgm:t>
    </dgm:pt>
    <dgm:pt modelId="{953A1367-3075-4D59-A27C-BD791464014F}" type="pres">
      <dgm:prSet presAssocID="{880365AA-8020-4CC9-B18E-E819719761EB}" presName="linearFlow" presStyleCnt="0">
        <dgm:presLayoutVars>
          <dgm:dir/>
          <dgm:resizeHandles val="exact"/>
        </dgm:presLayoutVars>
      </dgm:prSet>
      <dgm:spPr/>
    </dgm:pt>
    <dgm:pt modelId="{F22108F2-526A-4C07-8612-0A4E92A9B3EF}" type="pres">
      <dgm:prSet presAssocID="{75076571-01F3-4A73-95E6-87EEB39D4F15}" presName="composite" presStyleCnt="0"/>
      <dgm:spPr/>
    </dgm:pt>
    <dgm:pt modelId="{60F513D8-355E-45BB-BBF9-D5D6EC4FD04A}" type="pres">
      <dgm:prSet presAssocID="{75076571-01F3-4A73-95E6-87EEB39D4F15}" presName="imgShp" presStyleLbl="fgImgPlace1" presStyleIdx="0" presStyleCnt="3"/>
      <dgm:spPr/>
    </dgm:pt>
    <dgm:pt modelId="{C9F8AC53-78DB-493B-91A4-C74C9971F3AD}" type="pres">
      <dgm:prSet presAssocID="{75076571-01F3-4A73-95E6-87EEB39D4F15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D07D4-021F-4E65-B5D1-58491D283181}" type="pres">
      <dgm:prSet presAssocID="{C377125E-D724-4B4D-8DD6-AE9235134474}" presName="spacing" presStyleCnt="0"/>
      <dgm:spPr/>
    </dgm:pt>
    <dgm:pt modelId="{772736EC-714B-4A2E-BA8C-78C9945BAFBD}" type="pres">
      <dgm:prSet presAssocID="{0D0EFB19-5715-46B9-9F98-989D8B59B4C2}" presName="composite" presStyleCnt="0"/>
      <dgm:spPr/>
    </dgm:pt>
    <dgm:pt modelId="{595E1F2C-9A8D-439A-B741-41EF6A2908C8}" type="pres">
      <dgm:prSet presAssocID="{0D0EFB19-5715-46B9-9F98-989D8B59B4C2}" presName="imgShp" presStyleLbl="fgImgPlace1" presStyleIdx="1" presStyleCnt="3"/>
      <dgm:spPr/>
    </dgm:pt>
    <dgm:pt modelId="{8FA49DF9-25A5-420F-B981-AFA5FE0531CA}" type="pres">
      <dgm:prSet presAssocID="{0D0EFB19-5715-46B9-9F98-989D8B59B4C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B42C8-19BA-46C7-8525-1D9A3FB04D3E}" type="pres">
      <dgm:prSet presAssocID="{0C5DEDD0-65E6-463E-BB0D-F3D9CD9CD6C4}" presName="spacing" presStyleCnt="0"/>
      <dgm:spPr/>
    </dgm:pt>
    <dgm:pt modelId="{A0E517B9-4CD5-424E-AF0C-16C1D778B973}" type="pres">
      <dgm:prSet presAssocID="{84FEF2FE-5DDF-460F-9D11-019DC9124BF8}" presName="composite" presStyleCnt="0"/>
      <dgm:spPr/>
    </dgm:pt>
    <dgm:pt modelId="{C7E92AC2-29EA-4C4B-8B55-6952F0A28926}" type="pres">
      <dgm:prSet presAssocID="{84FEF2FE-5DDF-460F-9D11-019DC9124BF8}" presName="imgShp" presStyleLbl="fgImgPlace1" presStyleIdx="2" presStyleCnt="3"/>
      <dgm:spPr/>
    </dgm:pt>
    <dgm:pt modelId="{70DFC7D4-59F6-4996-AA88-DEBD015DD82F}" type="pres">
      <dgm:prSet presAssocID="{84FEF2FE-5DDF-460F-9D11-019DC9124BF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26D12D-539F-4A60-84EF-7233A787A55E}" type="presOf" srcId="{880365AA-8020-4CC9-B18E-E819719761EB}" destId="{953A1367-3075-4D59-A27C-BD791464014F}" srcOrd="0" destOrd="0" presId="urn:microsoft.com/office/officeart/2005/8/layout/vList3#1"/>
    <dgm:cxn modelId="{23E18A95-9399-4623-BFAA-BCA695F87E00}" type="presOf" srcId="{84FEF2FE-5DDF-460F-9D11-019DC9124BF8}" destId="{70DFC7D4-59F6-4996-AA88-DEBD015DD82F}" srcOrd="0" destOrd="0" presId="urn:microsoft.com/office/officeart/2005/8/layout/vList3#1"/>
    <dgm:cxn modelId="{1B223E09-2838-4318-A53C-029AB51C20DE}" srcId="{880365AA-8020-4CC9-B18E-E819719761EB}" destId="{75076571-01F3-4A73-95E6-87EEB39D4F15}" srcOrd="0" destOrd="0" parTransId="{677FDF09-B74A-4B72-BC19-38746AFF4D74}" sibTransId="{C377125E-D724-4B4D-8DD6-AE9235134474}"/>
    <dgm:cxn modelId="{877774D8-0A52-4E9C-A783-272A033E093B}" type="presOf" srcId="{0D0EFB19-5715-46B9-9F98-989D8B59B4C2}" destId="{8FA49DF9-25A5-420F-B981-AFA5FE0531CA}" srcOrd="0" destOrd="0" presId="urn:microsoft.com/office/officeart/2005/8/layout/vList3#1"/>
    <dgm:cxn modelId="{AB42DA6E-8F43-4F7A-AEAE-501F97B4125B}" type="presOf" srcId="{75076571-01F3-4A73-95E6-87EEB39D4F15}" destId="{C9F8AC53-78DB-493B-91A4-C74C9971F3AD}" srcOrd="0" destOrd="0" presId="urn:microsoft.com/office/officeart/2005/8/layout/vList3#1"/>
    <dgm:cxn modelId="{702996CD-F468-4F4A-9810-E3F2E9FFC3EB}" srcId="{880365AA-8020-4CC9-B18E-E819719761EB}" destId="{84FEF2FE-5DDF-460F-9D11-019DC9124BF8}" srcOrd="2" destOrd="0" parTransId="{0AEE4004-AF63-462C-B499-3C536086A901}" sibTransId="{E66963B8-42F3-4FAF-A780-F9FC27E284E4}"/>
    <dgm:cxn modelId="{89F30F6A-AFF5-4F62-97D4-67312C745731}" srcId="{880365AA-8020-4CC9-B18E-E819719761EB}" destId="{0D0EFB19-5715-46B9-9F98-989D8B59B4C2}" srcOrd="1" destOrd="0" parTransId="{44F094A0-8705-445B-8486-0C58997FD251}" sibTransId="{0C5DEDD0-65E6-463E-BB0D-F3D9CD9CD6C4}"/>
    <dgm:cxn modelId="{25F6A6C1-E7B6-44EC-9A92-5AC0A9F4BC5E}" type="presParOf" srcId="{953A1367-3075-4D59-A27C-BD791464014F}" destId="{F22108F2-526A-4C07-8612-0A4E92A9B3EF}" srcOrd="0" destOrd="0" presId="urn:microsoft.com/office/officeart/2005/8/layout/vList3#1"/>
    <dgm:cxn modelId="{23F057B6-C495-4901-A7D1-6AD5979B906A}" type="presParOf" srcId="{F22108F2-526A-4C07-8612-0A4E92A9B3EF}" destId="{60F513D8-355E-45BB-BBF9-D5D6EC4FD04A}" srcOrd="0" destOrd="0" presId="urn:microsoft.com/office/officeart/2005/8/layout/vList3#1"/>
    <dgm:cxn modelId="{6C3E7273-2437-49FB-B654-DAB5BDB8F2B2}" type="presParOf" srcId="{F22108F2-526A-4C07-8612-0A4E92A9B3EF}" destId="{C9F8AC53-78DB-493B-91A4-C74C9971F3AD}" srcOrd="1" destOrd="0" presId="urn:microsoft.com/office/officeart/2005/8/layout/vList3#1"/>
    <dgm:cxn modelId="{90C9C8B7-D51C-4C65-8C29-410DF0593D82}" type="presParOf" srcId="{953A1367-3075-4D59-A27C-BD791464014F}" destId="{25ED07D4-021F-4E65-B5D1-58491D283181}" srcOrd="1" destOrd="0" presId="urn:microsoft.com/office/officeart/2005/8/layout/vList3#1"/>
    <dgm:cxn modelId="{32F98D3B-D72B-4533-B94A-0A2D2177D231}" type="presParOf" srcId="{953A1367-3075-4D59-A27C-BD791464014F}" destId="{772736EC-714B-4A2E-BA8C-78C9945BAFBD}" srcOrd="2" destOrd="0" presId="urn:microsoft.com/office/officeart/2005/8/layout/vList3#1"/>
    <dgm:cxn modelId="{428C2688-98C1-458E-941E-F5A4917368E1}" type="presParOf" srcId="{772736EC-714B-4A2E-BA8C-78C9945BAFBD}" destId="{595E1F2C-9A8D-439A-B741-41EF6A2908C8}" srcOrd="0" destOrd="0" presId="urn:microsoft.com/office/officeart/2005/8/layout/vList3#1"/>
    <dgm:cxn modelId="{24508012-34DE-4683-AACC-72BE20C68B88}" type="presParOf" srcId="{772736EC-714B-4A2E-BA8C-78C9945BAFBD}" destId="{8FA49DF9-25A5-420F-B981-AFA5FE0531CA}" srcOrd="1" destOrd="0" presId="urn:microsoft.com/office/officeart/2005/8/layout/vList3#1"/>
    <dgm:cxn modelId="{3FCCD046-0118-4446-B0D1-0EAD7C9A59D3}" type="presParOf" srcId="{953A1367-3075-4D59-A27C-BD791464014F}" destId="{EBAB42C8-19BA-46C7-8525-1D9A3FB04D3E}" srcOrd="3" destOrd="0" presId="urn:microsoft.com/office/officeart/2005/8/layout/vList3#1"/>
    <dgm:cxn modelId="{09528285-F7A5-4447-BA80-A0D4452EDA07}" type="presParOf" srcId="{953A1367-3075-4D59-A27C-BD791464014F}" destId="{A0E517B9-4CD5-424E-AF0C-16C1D778B973}" srcOrd="4" destOrd="0" presId="urn:microsoft.com/office/officeart/2005/8/layout/vList3#1"/>
    <dgm:cxn modelId="{F7E658F1-A995-40F3-AAC8-36007DCBBDC8}" type="presParOf" srcId="{A0E517B9-4CD5-424E-AF0C-16C1D778B973}" destId="{C7E92AC2-29EA-4C4B-8B55-6952F0A28926}" srcOrd="0" destOrd="0" presId="urn:microsoft.com/office/officeart/2005/8/layout/vList3#1"/>
    <dgm:cxn modelId="{ECE70758-A8FE-4A5C-BC40-233F4BE3E6EC}" type="presParOf" srcId="{A0E517B9-4CD5-424E-AF0C-16C1D778B973}" destId="{70DFC7D4-59F6-4996-AA88-DEBD015DD82F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8AC53-78DB-493B-91A4-C74C9971F3AD}">
      <dsp:nvSpPr>
        <dsp:cNvPr id="0" name=""/>
        <dsp:cNvSpPr/>
      </dsp:nvSpPr>
      <dsp:spPr>
        <a:xfrm rot="10800000">
          <a:off x="1843777" y="2471"/>
          <a:ext cx="6384798" cy="942305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Социокультурная адаптация</a:t>
          </a:r>
          <a:endParaRPr lang="ru-RU" sz="2800" b="1" kern="1200" dirty="0"/>
        </a:p>
      </dsp:txBody>
      <dsp:txXfrm rot="10800000">
        <a:off x="2079353" y="2471"/>
        <a:ext cx="6149222" cy="942305"/>
      </dsp:txXfrm>
    </dsp:sp>
    <dsp:sp modelId="{60F513D8-355E-45BB-BBF9-D5D6EC4FD04A}">
      <dsp:nvSpPr>
        <dsp:cNvPr id="0" name=""/>
        <dsp:cNvSpPr/>
      </dsp:nvSpPr>
      <dsp:spPr>
        <a:xfrm>
          <a:off x="1372624" y="2471"/>
          <a:ext cx="942305" cy="942305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A49DF9-25A5-420F-B981-AFA5FE0531CA}">
      <dsp:nvSpPr>
        <dsp:cNvPr id="0" name=""/>
        <dsp:cNvSpPr/>
      </dsp:nvSpPr>
      <dsp:spPr>
        <a:xfrm rot="10800000">
          <a:off x="1843777" y="1187784"/>
          <a:ext cx="6384798" cy="942305"/>
        </a:xfrm>
        <a:prstGeom prst="homePlate">
          <a:avLst/>
        </a:prstGeom>
        <a:solidFill>
          <a:schemeClr val="accent4">
            <a:hueOff val="667507"/>
            <a:satOff val="8922"/>
            <a:lumOff val="4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Социально-психологическая адаптация</a:t>
          </a:r>
          <a:endParaRPr lang="ru-RU" sz="2800" b="1" kern="1200" dirty="0"/>
        </a:p>
      </dsp:txBody>
      <dsp:txXfrm rot="10800000">
        <a:off x="2079353" y="1187784"/>
        <a:ext cx="6149222" cy="942305"/>
      </dsp:txXfrm>
    </dsp:sp>
    <dsp:sp modelId="{595E1F2C-9A8D-439A-B741-41EF6A2908C8}">
      <dsp:nvSpPr>
        <dsp:cNvPr id="0" name=""/>
        <dsp:cNvSpPr/>
      </dsp:nvSpPr>
      <dsp:spPr>
        <a:xfrm>
          <a:off x="1372624" y="1187784"/>
          <a:ext cx="942305" cy="942305"/>
        </a:xfrm>
        <a:prstGeom prst="ellipse">
          <a:avLst/>
        </a:prstGeom>
        <a:solidFill>
          <a:schemeClr val="accent4">
            <a:tint val="50000"/>
            <a:hueOff val="426665"/>
            <a:satOff val="16606"/>
            <a:lumOff val="204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DFC7D4-59F6-4996-AA88-DEBD015DD82F}">
      <dsp:nvSpPr>
        <dsp:cNvPr id="0" name=""/>
        <dsp:cNvSpPr/>
      </dsp:nvSpPr>
      <dsp:spPr>
        <a:xfrm rot="10800000">
          <a:off x="1843777" y="2373098"/>
          <a:ext cx="6384798" cy="942305"/>
        </a:xfrm>
        <a:prstGeom prst="homePlate">
          <a:avLst/>
        </a:prstGeom>
        <a:solidFill>
          <a:schemeClr val="accent4">
            <a:hueOff val="1335015"/>
            <a:satOff val="17844"/>
            <a:lumOff val="862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530" tIns="106680" rIns="199136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Педагогическая адаптация</a:t>
          </a:r>
          <a:endParaRPr lang="ru-RU" sz="2800" b="1" kern="1200" dirty="0"/>
        </a:p>
      </dsp:txBody>
      <dsp:txXfrm rot="10800000">
        <a:off x="2079353" y="2373098"/>
        <a:ext cx="6149222" cy="942305"/>
      </dsp:txXfrm>
    </dsp:sp>
    <dsp:sp modelId="{C7E92AC2-29EA-4C4B-8B55-6952F0A28926}">
      <dsp:nvSpPr>
        <dsp:cNvPr id="0" name=""/>
        <dsp:cNvSpPr/>
      </dsp:nvSpPr>
      <dsp:spPr>
        <a:xfrm>
          <a:off x="1372624" y="2373098"/>
          <a:ext cx="942305" cy="942305"/>
        </a:xfrm>
        <a:prstGeom prst="ellipse">
          <a:avLst/>
        </a:prstGeom>
        <a:solidFill>
          <a:schemeClr val="accent4">
            <a:tint val="50000"/>
            <a:hueOff val="853330"/>
            <a:satOff val="33212"/>
            <a:lumOff val="409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11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1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6965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790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384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6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5361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32272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91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42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166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0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8100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08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8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5326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7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0E496CA-DFB2-4E35-88EE-95B186ED39AB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7AD60E-3730-4B3E-A0B1-1FCA7D6F9C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6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95399" y="860575"/>
            <a:ext cx="6241816" cy="1371600"/>
          </a:xfrm>
        </p:spPr>
        <p:txBody>
          <a:bodyPr/>
          <a:lstStyle/>
          <a:p>
            <a:r>
              <a:rPr lang="ru-RU" dirty="0" smtClean="0"/>
              <a:t>Муниципальное бюджетное общеобразовательное учреждение «Средняя школа №1»</a:t>
            </a:r>
            <a:endParaRPr lang="ru-RU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" r="1878"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295399" y="2743804"/>
            <a:ext cx="6241816" cy="18288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Роль классного руководителя в адаптации и социализации детей-мигрантов</a:t>
            </a:r>
            <a:endParaRPr lang="ru-RU" sz="3200" b="1" dirty="0"/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117007" y="4913688"/>
            <a:ext cx="4695964" cy="902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2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9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err="1" smtClean="0"/>
              <a:t>Гадзева</a:t>
            </a:r>
            <a:r>
              <a:rPr lang="ru-RU" sz="2400" b="1" dirty="0" smtClean="0"/>
              <a:t> Жанна </a:t>
            </a:r>
            <a:r>
              <a:rPr lang="ru-RU" sz="2400" b="1" dirty="0" err="1" smtClean="0"/>
              <a:t>Викентьевна</a:t>
            </a:r>
            <a:r>
              <a:rPr lang="ru-RU" sz="2400" dirty="0" smtClean="0"/>
              <a:t>, учитель начальных классов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468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860" y="914401"/>
            <a:ext cx="9601196" cy="2002970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Адаптация </a:t>
            </a:r>
            <a:r>
              <a:rPr lang="ru-RU" b="1" i="1" dirty="0"/>
              <a:t>– </a:t>
            </a:r>
            <a:r>
              <a:rPr lang="ru-RU" dirty="0"/>
              <a:t>процесс приспособления человека как биологического существа к жизни в обществе.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s.svitmam.ua/photo/0/1/288/12889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758" y="2696708"/>
            <a:ext cx="4762500" cy="317182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9688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</a:t>
            </a:r>
            <a:r>
              <a:rPr lang="ru-RU" b="1" dirty="0" smtClean="0"/>
              <a:t>руппы </a:t>
            </a:r>
            <a:r>
              <a:rPr lang="ru-RU" b="1" dirty="0"/>
              <a:t>адаптационных проблем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704222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4130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«С тобой приятно общаться»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188" y="2633664"/>
            <a:ext cx="4791755" cy="3194504"/>
          </a:xfr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257" y="2616475"/>
            <a:ext cx="4767942" cy="321169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858627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Ярмарка-продажа «Дары осени»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:\фотоотчёты 2 б Фисенко О.Н\даары осени\DSC00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4" y="2556932"/>
            <a:ext cx="4208371" cy="3156858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Фото 3-А\Из библиотеки\15.11.2013 праздник Мы разные, но такие классные\IMG_19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64086" y="2561975"/>
            <a:ext cx="4201883" cy="3151815"/>
          </a:xfrm>
          <a:prstGeom prst="rect">
            <a:avLst/>
          </a:prstGeom>
          <a:noFill/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9376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63</TotalTime>
  <Words>59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Garamond</vt:lpstr>
      <vt:lpstr>Натуральные материалы</vt:lpstr>
      <vt:lpstr>Муниципальное бюджетное общеобразовательное учреждение «Средняя школа №1»</vt:lpstr>
      <vt:lpstr>Адаптация – процесс приспособления человека как биологического существа к жизни в обществе. </vt:lpstr>
      <vt:lpstr>Группы адаптационных проблем</vt:lpstr>
      <vt:lpstr>Игра «С тобой приятно общаться»</vt:lpstr>
      <vt:lpstr>Ярмарка-продажа «Дары осени»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школа №1»</dc:title>
  <dc:creator>ОК</dc:creator>
  <cp:lastModifiedBy>Admin</cp:lastModifiedBy>
  <cp:revision>14</cp:revision>
  <dcterms:created xsi:type="dcterms:W3CDTF">2016-05-11T10:22:48Z</dcterms:created>
  <dcterms:modified xsi:type="dcterms:W3CDTF">2020-09-19T11:58:35Z</dcterms:modified>
</cp:coreProperties>
</file>