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74" r:id="rId5"/>
    <p:sldId id="273" r:id="rId6"/>
    <p:sldId id="270" r:id="rId7"/>
    <p:sldId id="271" r:id="rId8"/>
    <p:sldId id="272" r:id="rId9"/>
    <p:sldId id="275" r:id="rId10"/>
    <p:sldId id="26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144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A8254-3F98-4FA0-BD96-CEA95C7EA57C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F792E-B656-4FD7-9B90-A48A947618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ДЕНЬ КОСМОНАВТИКИ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55 ЛЕТ СО ДНЯ ПЕРВОГО ПОЛЕТА ЧЕЛОВЕКА В КОСМОС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КОСМИЧЕСКИЙ КОРАБЛЬ «ВОСТОК»</a:t>
            </a:r>
            <a:endParaRPr lang="ru-RU" dirty="0"/>
          </a:p>
        </p:txBody>
      </p:sp>
      <p:pic>
        <p:nvPicPr>
          <p:cNvPr id="6" name="Содержимое 5" descr="2044853.2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340768"/>
            <a:ext cx="7328002" cy="516624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ПОСЛАНЕЦ ЗЕМЛИ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3610744" cy="355699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12 апреля 1961 года космический корабль с Юрием Гагариным на борту, облетев планету, благополучно приземлился.</a:t>
            </a:r>
          </a:p>
          <a:p>
            <a:r>
              <a:rPr lang="ru-RU" dirty="0" smtClean="0"/>
              <a:t>Первый полет человека в космос длился 108 минут (почти 2 часа), был совершен один оборот вокруг Земли.</a:t>
            </a:r>
            <a:endParaRPr lang="ru-RU" dirty="0"/>
          </a:p>
        </p:txBody>
      </p:sp>
      <p:pic>
        <p:nvPicPr>
          <p:cNvPr id="4" name="Picture 2" descr="http://claykonnor.com/wp-content/uploads/2013/12/Yuri_Gagar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628800"/>
            <a:ext cx="4536504" cy="3319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БЕЛКА И СТРЕЛКА – ПЕРВЫЕ СОБАКИ-КОСМОНАВТЫ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061047"/>
          </a:xfrm>
        </p:spPr>
        <p:txBody>
          <a:bodyPr>
            <a:normAutofit fontScale="77500" lnSpcReduction="20000"/>
          </a:bodyPr>
          <a:lstStyle/>
          <a:p>
            <a:r>
              <a:rPr lang="ru-RU" sz="2100" dirty="0" smtClean="0"/>
              <a:t>Полет Белки и Стрелки в космос был запланирован на 19 августа 1960 года на борту советского космического аппарата «Спутник-5». Длился он немногим больше суток, и за это время собаки успели семнадцать раз облететь земной шар по орбите.</a:t>
            </a:r>
            <a:br>
              <a:rPr lang="ru-RU" sz="2100" dirty="0" smtClean="0"/>
            </a:b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 smtClean="0"/>
              <a:t>Решение посадить собак на борт космического корабля было более чем серьезным и обоснованным. Запланированные на полет исследования были необходимы для подготовки полета человека в космос.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img 55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1556792"/>
            <a:ext cx="4339794" cy="48965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БЕЛКА И СТРЕЛКА – ПЕРВЫЕ СОБАКИ-КОСМОНАВТЫ</a:t>
            </a:r>
            <a:endParaRPr lang="ru-RU" dirty="0"/>
          </a:p>
        </p:txBody>
      </p:sp>
      <p:pic>
        <p:nvPicPr>
          <p:cNvPr id="4" name="Рисунок 3" descr="0_207a83_18e5c55b_or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348880"/>
            <a:ext cx="3952553" cy="2859013"/>
          </a:xfrm>
          <a:prstGeom prst="rect">
            <a:avLst/>
          </a:prstGeom>
        </p:spPr>
      </p:pic>
      <p:pic>
        <p:nvPicPr>
          <p:cNvPr id="5" name="Рисунок 4" descr="etnos_gitara_i_flejta_poljot_na_zemlu.jpg"/>
          <p:cNvPicPr>
            <a:picLocks noChangeAspect="1"/>
          </p:cNvPicPr>
          <p:nvPr/>
        </p:nvPicPr>
        <p:blipFill>
          <a:blip r:embed="rId3" cstate="print"/>
          <a:srcRect l="4641" t="3154" r="13281" b="4770"/>
          <a:stretch>
            <a:fillRect/>
          </a:stretch>
        </p:blipFill>
        <p:spPr>
          <a:xfrm>
            <a:off x="4932040" y="4077072"/>
            <a:ext cx="3528392" cy="2646294"/>
          </a:xfrm>
          <a:prstGeom prst="rect">
            <a:avLst/>
          </a:prstGeom>
        </p:spPr>
      </p:pic>
      <p:pic>
        <p:nvPicPr>
          <p:cNvPr id="6" name="Рисунок 5" descr="uKjM6dIv6J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412776"/>
            <a:ext cx="3321815" cy="262622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КОСМИЧЕСКИЙ КОРАБЛЬ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2890664" cy="4421087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Ракету удерживают на стартовой площадке четыре металлические мощные опоры. Держат ее на весу.</a:t>
            </a:r>
          </a:p>
          <a:p>
            <a:r>
              <a:rPr lang="ru-RU" dirty="0" smtClean="0"/>
              <a:t>Ракета взлетает не сразу. Ее двигатели должны набрать силу. Но как только она начинает подниматься, опоры раскрываются, как цветок, и ракета взлетает.</a:t>
            </a:r>
          </a:p>
          <a:p>
            <a:r>
              <a:rPr lang="ru-RU" dirty="0" smtClean="0"/>
              <a:t>К самому верху ракеты прислонились кабель-мачта и заправочные мачты. По одной – к приборам ракеты, пока она готовится к полету, идет электрический ток, по другим – топливо.</a:t>
            </a:r>
          </a:p>
          <a:p>
            <a:r>
              <a:rPr lang="ru-RU" dirty="0" smtClean="0"/>
              <a:t>Глубоко под землей, под стартовым сооружением располагаются оборудование для заправки топливом, холодильные и нагревательные установки, упрятана различная аппаратура и приборы.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PA0814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484784"/>
            <a:ext cx="5724128" cy="42930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ЗАПУСК РАКЕТЫ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3250704" cy="4752527"/>
          </a:xfrm>
        </p:spPr>
        <p:txBody>
          <a:bodyPr>
            <a:normAutofit/>
          </a:bodyPr>
          <a:lstStyle/>
          <a:p>
            <a:r>
              <a:rPr lang="ru-RU" sz="1100" dirty="0" smtClean="0"/>
              <a:t>Запуск ракеты – сложное дело. Все идет по графику, точному расписанию. Команды подаются по радио, их слышно в любом конце космодрома. Это называют «громкой связью».</a:t>
            </a:r>
          </a:p>
          <a:p>
            <a:r>
              <a:rPr lang="ru-RU" sz="1100" dirty="0" smtClean="0"/>
              <a:t>Сначала происходит заправка ракеты топливом.</a:t>
            </a:r>
          </a:p>
          <a:p>
            <a:r>
              <a:rPr lang="ru-RU" sz="1100" dirty="0" smtClean="0"/>
              <a:t>По </a:t>
            </a:r>
            <a:r>
              <a:rPr lang="ru-RU" sz="1100" dirty="0" err="1" smtClean="0"/>
              <a:t>кабель-мачте</a:t>
            </a:r>
            <a:r>
              <a:rPr lang="ru-RU" sz="1100" dirty="0" smtClean="0"/>
              <a:t> уже поступает в ракету ток, включает аппаратуру, машины, турбонасосный агрегат – сердце ракеты. Это он гонит горючее в камеры сгорания.</a:t>
            </a:r>
          </a:p>
          <a:p>
            <a:r>
              <a:rPr lang="ru-RU" sz="1100" dirty="0" smtClean="0"/>
              <a:t>Звучит команда: «Готовность 15 минут! Дежурному расчету покинуть стартовую площадку! Отвести фермы обслуживания! Пожарным командам готовность номер 1!»</a:t>
            </a:r>
          </a:p>
          <a:p>
            <a:r>
              <a:rPr lang="ru-RU" sz="1100" dirty="0" smtClean="0"/>
              <a:t>На стартовой площадке пусто. Легко и бесшумно откинулись заправочные мачты. Поспешно откинулась от ракеты главная кабель-мачта. Ракета задрожала, напряглась… И, окутанная белым дымом, ракета приподнялась над стартовой площадкой – тут же отскочили от нее стартовые опоры. В следующее мгновение ракета ринулась ввысь и мгновенно исчезла. Только белое яркое пятно пламени еще виднелось некоторое время…</a:t>
            </a:r>
            <a:endParaRPr lang="ru-RU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ТРЕНИРОВКИ КОСМОНАВТОВ</a:t>
            </a:r>
            <a:endParaRPr lang="ru-RU" dirty="0"/>
          </a:p>
        </p:txBody>
      </p:sp>
      <p:pic>
        <p:nvPicPr>
          <p:cNvPr id="4" name="Содержимое 3" descr="39676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4507207" cy="3024336"/>
          </a:xfrm>
        </p:spPr>
      </p:pic>
      <p:pic>
        <p:nvPicPr>
          <p:cNvPr id="5" name="Рисунок 4" descr="27472848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196752"/>
            <a:ext cx="3240360" cy="50682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ТРЕНИРОВКИ КОСМОНАВТОВ</a:t>
            </a:r>
            <a:endParaRPr lang="ru-RU" dirty="0"/>
          </a:p>
        </p:txBody>
      </p:sp>
      <p:pic>
        <p:nvPicPr>
          <p:cNvPr id="4" name="Содержимое 3" descr="Centrifu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4330322" cy="3168352"/>
          </a:xfrm>
        </p:spPr>
      </p:pic>
      <p:pic>
        <p:nvPicPr>
          <p:cNvPr id="5" name="Рисунок 4" descr="10162559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268760"/>
            <a:ext cx="3861019" cy="2880320"/>
          </a:xfrm>
          <a:prstGeom prst="rect">
            <a:avLst/>
          </a:prstGeom>
        </p:spPr>
      </p:pic>
      <p:pic>
        <p:nvPicPr>
          <p:cNvPr id="6" name="Рисунок 5" descr="21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4293096"/>
            <a:ext cx="3235434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ЮРИЙ АЛЕКСЕЕВИЧ ГАГАРИН</a:t>
            </a:r>
            <a:endParaRPr lang="ru-RU" dirty="0"/>
          </a:p>
        </p:txBody>
      </p:sp>
      <p:pic>
        <p:nvPicPr>
          <p:cNvPr id="4" name="Содержимое 3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6138" y="1340768"/>
            <a:ext cx="8068309" cy="504269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ПЕРВЫЙ ПОЛЕТ ЧЕЛОВЕКА В КОСМОС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4978896" cy="49971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В день полета автобус привозит космонавта на стартовую площадку. Гагарин поднимается на площадку лифта, садится в лифт и поднимается наверх. Сверху он помахал рукой людям, собравшимся на площади проводить в первый полет первого космонавта. </a:t>
            </a:r>
          </a:p>
          <a:p>
            <a:pPr>
              <a:buNone/>
            </a:pPr>
            <a:r>
              <a:rPr lang="ru-RU" sz="1600" dirty="0" smtClean="0"/>
              <a:t>Началась заправка ракеты топливом.</a:t>
            </a:r>
          </a:p>
          <a:p>
            <a:pPr>
              <a:buNone/>
            </a:pPr>
            <a:r>
              <a:rPr lang="ru-RU" sz="1600" dirty="0" smtClean="0"/>
              <a:t>Подготовка ракеты идет полным ходом. И вот уже звучат команды:</a:t>
            </a:r>
          </a:p>
          <a:p>
            <a:pPr>
              <a:buNone/>
            </a:pPr>
            <a:r>
              <a:rPr lang="ru-RU" sz="1600" dirty="0" smtClean="0"/>
              <a:t>- Ключ на старт!</a:t>
            </a:r>
          </a:p>
          <a:p>
            <a:pPr>
              <a:buNone/>
            </a:pPr>
            <a:r>
              <a:rPr lang="ru-RU" sz="1600" dirty="0" smtClean="0"/>
              <a:t>- Ключ на пуск!</a:t>
            </a:r>
          </a:p>
          <a:p>
            <a:pPr>
              <a:buNone/>
            </a:pPr>
            <a:r>
              <a:rPr lang="ru-RU" sz="1600" dirty="0" smtClean="0"/>
              <a:t>- Пуск!</a:t>
            </a:r>
          </a:p>
          <a:p>
            <a:pPr>
              <a:buNone/>
            </a:pPr>
            <a:r>
              <a:rPr lang="ru-RU" sz="1600" dirty="0" smtClean="0"/>
              <a:t>Звучит последний приказ:</a:t>
            </a:r>
          </a:p>
          <a:p>
            <a:pPr>
              <a:buNone/>
            </a:pPr>
            <a:r>
              <a:rPr lang="ru-RU" sz="1600" dirty="0" smtClean="0"/>
              <a:t>- Подъем!!</a:t>
            </a:r>
          </a:p>
          <a:p>
            <a:pPr>
              <a:buNone/>
            </a:pPr>
            <a:r>
              <a:rPr lang="ru-RU" sz="1600" dirty="0" smtClean="0"/>
              <a:t>Ракета поднялась над площадкой, устремилась ввысь. И тут из мощных динамиков раздается звонки ликующий голос Юрия Гагарина:</a:t>
            </a:r>
          </a:p>
          <a:p>
            <a:pPr>
              <a:buNone/>
            </a:pPr>
            <a:r>
              <a:rPr lang="ru-RU" sz="1600" dirty="0" smtClean="0"/>
              <a:t>- Поехали!</a:t>
            </a:r>
            <a:endParaRPr lang="ru-RU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476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ДЕНЬ КОСМОНАВТИКИ</vt:lpstr>
      <vt:lpstr>БЕЛКА И СТРЕЛКА – ПЕРВЫЕ СОБАКИ-КОСМОНАВТЫ</vt:lpstr>
      <vt:lpstr>БЕЛКА И СТРЕЛКА – ПЕРВЫЕ СОБАКИ-КОСМОНАВТЫ</vt:lpstr>
      <vt:lpstr>КОСМИЧЕСКИЙ КОРАБЛЬ</vt:lpstr>
      <vt:lpstr>ЗАПУСК РАКЕТЫ</vt:lpstr>
      <vt:lpstr>ТРЕНИРОВКИ КОСМОНАВТОВ</vt:lpstr>
      <vt:lpstr>ТРЕНИРОВКИ КОСМОНАВТОВ</vt:lpstr>
      <vt:lpstr>ЮРИЙ АЛЕКСЕЕВИЧ ГАГАРИН</vt:lpstr>
      <vt:lpstr>ПЕРВЫЙ ПОЛЕТ ЧЕЛОВЕКА В КОСМОС</vt:lpstr>
      <vt:lpstr>КОСМИЧЕСКИЙ КОРАБЛЬ «ВОСТОК»</vt:lpstr>
      <vt:lpstr>ПОСЛАНЕЦ ЗЕМЛИ</vt:lpstr>
    </vt:vector>
  </TitlesOfParts>
  <Company>Kraftway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</dc:title>
  <dc:creator>adminko</dc:creator>
  <cp:lastModifiedBy>adminko</cp:lastModifiedBy>
  <cp:revision>16</cp:revision>
  <dcterms:created xsi:type="dcterms:W3CDTF">2016-04-11T16:39:45Z</dcterms:created>
  <dcterms:modified xsi:type="dcterms:W3CDTF">2020-09-19T11:02:14Z</dcterms:modified>
</cp:coreProperties>
</file>