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68" r:id="rId15"/>
    <p:sldId id="270" r:id="rId16"/>
    <p:sldId id="272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48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2492896"/>
            <a:ext cx="5040560" cy="1440160"/>
          </a:xfrm>
        </p:spPr>
        <p:txBody>
          <a:bodyPr/>
          <a:lstStyle>
            <a:lvl1pPr>
              <a:defRPr b="1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43C57FC6-31BF-44FB-B534-E3CB3389EF42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FED4AFF-9DE8-41F3-8CAA-B72901FAD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43C57FC6-31BF-44FB-B534-E3CB3389EF42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FED4AFF-9DE8-41F3-8CAA-B72901FAD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43C57FC6-31BF-44FB-B534-E3CB3389EF42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FED4AFF-9DE8-41F3-8CAA-B72901FAD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C57FC6-31BF-44FB-B534-E3CB3389EF42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FED4AFF-9DE8-41F3-8CAA-B72901FAD9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43C57FC6-31BF-44FB-B534-E3CB3389EF42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FED4AFF-9DE8-41F3-8CAA-B72901FAD985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4A1F6A-164B-43BA-A19E-4AE6BB502A21}" type="slidenum">
              <a:rPr lang="ru-RU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ru-RU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6633457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Текст 2"/>
          <p:cNvSpPr>
            <a:spLocks noGrp="1"/>
          </p:cNvSpPr>
          <p:nvPr>
            <p:ph idx="1"/>
          </p:nvPr>
        </p:nvSpPr>
        <p:spPr>
          <a:xfrm>
            <a:off x="1763688" y="1484784"/>
            <a:ext cx="7380312" cy="3528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4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4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4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4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4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43C57FC6-31BF-44FB-B534-E3CB3389EF42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FED4AFF-9DE8-41F3-8CAA-B72901FAD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43C57FC6-31BF-44FB-B534-E3CB3389EF42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FED4AFF-9DE8-41F3-8CAA-B72901FAD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43C57FC6-31BF-44FB-B534-E3CB3389EF42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FED4AFF-9DE8-41F3-8CAA-B72901FAD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43C57FC6-31BF-44FB-B534-E3CB3389EF42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FED4AFF-9DE8-41F3-8CAA-B72901FAD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43C57FC6-31BF-44FB-B534-E3CB3389EF42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FED4AFF-9DE8-41F3-8CAA-B72901FAD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43C57FC6-31BF-44FB-B534-E3CB3389EF42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FED4AFF-9DE8-41F3-8CAA-B72901FAD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43C57FC6-31BF-44FB-B534-E3CB3389EF42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FED4AFF-9DE8-41F3-8CAA-B72901FAD98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s://presentation-creation.ru/" TargetMode="Externa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6633457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63688" y="1484784"/>
            <a:ext cx="7380312" cy="3528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43C57FC6-31BF-44FB-B534-E3CB3389EF42}" type="datetimeFigureOut">
              <a:rPr lang="ru-RU" smtClean="0"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4">
                    <a:lumMod val="75000"/>
                  </a:schemeClr>
                </a:solidFill>
              </a:defRPr>
            </a:lvl1pPr>
          </a:lstStyle>
          <a:p>
            <a:fld id="{AFED4AFF-9DE8-41F3-8CAA-B72901FAD985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4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7"/>
          <a:stretch/>
        </p:blipFill>
        <p:spPr>
          <a:xfrm>
            <a:off x="16542" y="0"/>
            <a:ext cx="912745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6264696" cy="216024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cap="all" dirty="0" smtClean="0">
                <a:solidFill>
                  <a:srgbClr val="92D050"/>
                </a:solidFill>
              </a:rPr>
              <a:t>Экологический проект </a:t>
            </a:r>
            <a:r>
              <a:rPr lang="ru-RU" sz="2700" dirty="0" smtClean="0">
                <a:solidFill>
                  <a:schemeClr val="bg1"/>
                </a:solidFill>
              </a:rPr>
              <a:t/>
            </a:r>
            <a:br>
              <a:rPr lang="ru-RU" sz="2700" dirty="0" smtClean="0">
                <a:solidFill>
                  <a:schemeClr val="bg1"/>
                </a:solidFill>
              </a:rPr>
            </a:br>
            <a:r>
              <a:rPr lang="ru-RU" sz="2700" dirty="0" smtClean="0">
                <a:solidFill>
                  <a:schemeClr val="bg1"/>
                </a:solidFill>
              </a:rPr>
              <a:t/>
            </a:r>
            <a:br>
              <a:rPr lang="ru-RU" sz="27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«Семечко, росточек – 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появился </a:t>
            </a:r>
            <a:r>
              <a:rPr lang="ru-RU" sz="4000" b="1" dirty="0">
                <a:solidFill>
                  <a:schemeClr val="bg1"/>
                </a:solidFill>
              </a:rPr>
              <a:t>вдруг </a:t>
            </a:r>
            <a:r>
              <a:rPr lang="ru-RU" sz="4000" b="1" dirty="0" smtClean="0">
                <a:solidFill>
                  <a:schemeClr val="bg1"/>
                </a:solidFill>
              </a:rPr>
              <a:t/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цветочек»</a:t>
            </a:r>
            <a:r>
              <a:rPr lang="ru-RU" sz="4000" dirty="0" smtClean="0">
                <a:solidFill>
                  <a:schemeClr val="bg1"/>
                </a:solidFill>
              </a:rPr>
              <a:t> 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943600"/>
            <a:ext cx="5976664" cy="725760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Проект-презентация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(вторая младшая группа детского сада)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5805264"/>
            <a:ext cx="5904656" cy="93610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59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87296" y="116632"/>
            <a:ext cx="6633457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Выращивание лука в группе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917394"/>
            <a:ext cx="2300659" cy="3115911"/>
          </a:xfr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8743" y="1062030"/>
            <a:ext cx="3830565" cy="3347458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1720" y="3429000"/>
            <a:ext cx="3074047" cy="3048001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3261775"/>
            <a:ext cx="2409732" cy="3212976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</p:spTree>
    <p:extLst>
      <p:ext uri="{BB962C8B-B14F-4D97-AF65-F5344CB8AC3E}">
        <p14:creationId xmlns:p14="http://schemas.microsoft.com/office/powerpoint/2010/main" val="101005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4964" y="188640"/>
            <a:ext cx="6235417" cy="16561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Выращивание лука дома </a:t>
            </a:r>
            <a:br>
              <a:rPr lang="ru-RU" dirty="0" smtClean="0"/>
            </a:br>
            <a:r>
              <a:rPr lang="ru-RU" sz="3100" dirty="0"/>
              <a:t>(дистанционная совместная работа </a:t>
            </a:r>
            <a:br>
              <a:rPr lang="ru-RU" sz="3100" dirty="0"/>
            </a:br>
            <a:r>
              <a:rPr lang="ru-RU" sz="3100" dirty="0" smtClean="0"/>
              <a:t>воспитателей </a:t>
            </a:r>
            <a:r>
              <a:rPr lang="ru-RU" sz="3100" dirty="0"/>
              <a:t>с детьми и родителями </a:t>
            </a:r>
            <a:br>
              <a:rPr lang="ru-RU" sz="3100" dirty="0"/>
            </a:br>
            <a:r>
              <a:rPr lang="ru-RU" sz="3100" dirty="0"/>
              <a:t>во время самоизоляции)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852" y="1628800"/>
            <a:ext cx="2643948" cy="2575267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24964" y="2201123"/>
            <a:ext cx="4632960" cy="4117856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46977" y="4221088"/>
            <a:ext cx="2160240" cy="2561283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</p:spTree>
    <p:extLst>
      <p:ext uri="{BB962C8B-B14F-4D97-AF65-F5344CB8AC3E}">
        <p14:creationId xmlns:p14="http://schemas.microsoft.com/office/powerpoint/2010/main" val="2154707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188640"/>
            <a:ext cx="6633457" cy="18722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Проращивание фасоли</a:t>
            </a:r>
            <a:br>
              <a:rPr lang="ru-RU" dirty="0" smtClean="0"/>
            </a:br>
            <a:r>
              <a:rPr lang="ru-RU" sz="2800" dirty="0"/>
              <a:t>(дистанционная совместная работа </a:t>
            </a:r>
            <a:br>
              <a:rPr lang="ru-RU" sz="2800" dirty="0"/>
            </a:br>
            <a:r>
              <a:rPr lang="ru-RU" sz="2800" dirty="0" smtClean="0"/>
              <a:t>воспитателей с детьми и родителями </a:t>
            </a:r>
            <a:br>
              <a:rPr lang="ru-RU" sz="2800" dirty="0" smtClean="0"/>
            </a:br>
            <a:r>
              <a:rPr lang="ru-RU" sz="2800" dirty="0" smtClean="0"/>
              <a:t>во </a:t>
            </a:r>
            <a:r>
              <a:rPr lang="ru-RU" sz="2800" dirty="0"/>
              <a:t>время самоизоляции)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1539868"/>
            <a:ext cx="2318108" cy="198131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3996473"/>
            <a:ext cx="2341651" cy="2359742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3928" y="4869160"/>
            <a:ext cx="1992801" cy="1879728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6552" y="1878462"/>
            <a:ext cx="2016224" cy="179509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3787702"/>
            <a:ext cx="2220890" cy="2961186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87824" y="1878462"/>
            <a:ext cx="3495367" cy="2841022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</p:spTree>
    <p:extLst>
      <p:ext uri="{BB962C8B-B14F-4D97-AF65-F5344CB8AC3E}">
        <p14:creationId xmlns:p14="http://schemas.microsoft.com/office/powerpoint/2010/main" val="164766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88640"/>
            <a:ext cx="7209521" cy="158417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effectLst/>
              </a:rPr>
              <a:t>Художественно-творческая </a:t>
            </a:r>
            <a:br>
              <a:rPr lang="ru-RU" sz="2800" b="1" dirty="0" smtClean="0">
                <a:effectLst/>
              </a:rPr>
            </a:br>
            <a:r>
              <a:rPr lang="ru-RU" sz="2800" b="1" dirty="0" smtClean="0">
                <a:effectLst/>
              </a:rPr>
              <a:t>деятельность детей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23728" y="1556792"/>
            <a:ext cx="6552728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Аппликация «Поляна одуванчиков»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2059" y="2328671"/>
            <a:ext cx="3180973" cy="4241297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3728" y="2328671"/>
            <a:ext cx="2658725" cy="4241298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</p:spTree>
    <p:extLst>
      <p:ext uri="{BB962C8B-B14F-4D97-AF65-F5344CB8AC3E}">
        <p14:creationId xmlns:p14="http://schemas.microsoft.com/office/powerpoint/2010/main" val="4192908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60648"/>
            <a:ext cx="6633457" cy="1584176"/>
          </a:xfrm>
        </p:spPr>
        <p:txBody>
          <a:bodyPr>
            <a:normAutofit/>
          </a:bodyPr>
          <a:lstStyle/>
          <a:p>
            <a:r>
              <a:rPr lang="ru-RU" sz="2400" b="1" dirty="0">
                <a:effectLst/>
              </a:rPr>
              <a:t>Постановка танца «Цветы» для весеннего </a:t>
            </a:r>
            <a:r>
              <a:rPr lang="ru-RU" sz="2400" b="1" dirty="0" smtClean="0">
                <a:effectLst/>
              </a:rPr>
              <a:t>праздника с </a:t>
            </a:r>
            <a:r>
              <a:rPr lang="ru-RU" sz="2400" b="1" dirty="0">
                <a:effectLst/>
              </a:rPr>
              <a:t>музыкальным </a:t>
            </a:r>
            <a:r>
              <a:rPr lang="ru-RU" sz="2400" b="1" dirty="0" smtClean="0">
                <a:effectLst/>
              </a:rPr>
              <a:t>руководителем</a:t>
            </a:r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3808" y="1628800"/>
            <a:ext cx="5524078" cy="4489852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</p:spTree>
    <p:extLst>
      <p:ext uri="{BB962C8B-B14F-4D97-AF65-F5344CB8AC3E}">
        <p14:creationId xmlns:p14="http://schemas.microsoft.com/office/powerpoint/2010/main" val="547097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6357" y="116632"/>
            <a:ext cx="7065505" cy="1008112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effectLst/>
              </a:rPr>
              <a:t>Консультация для родителей: </a:t>
            </a:r>
            <a:r>
              <a:rPr lang="ru-RU" sz="2800" b="1" dirty="0" smtClean="0">
                <a:effectLst/>
              </a:rPr>
              <a:t/>
            </a:r>
            <a:br>
              <a:rPr lang="ru-RU" sz="2800" b="1" dirty="0" smtClean="0">
                <a:effectLst/>
              </a:rPr>
            </a:br>
            <a:r>
              <a:rPr lang="ru-RU" sz="2800" b="1" dirty="0" smtClean="0">
                <a:effectLst/>
              </a:rPr>
              <a:t>«</a:t>
            </a:r>
            <a:r>
              <a:rPr lang="ru-RU" sz="2800" b="1" dirty="0">
                <a:effectLst/>
              </a:rPr>
              <a:t>Помощь ребенка на огороде, совместный труд»</a:t>
            </a:r>
            <a:endParaRPr lang="ru-RU" sz="2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0192" y="1308333"/>
            <a:ext cx="2693753" cy="3996129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5082" y="3140968"/>
            <a:ext cx="2646759" cy="3529012"/>
          </a:xfr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297771"/>
            <a:ext cx="3253290" cy="4337720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</p:spTree>
    <p:extLst>
      <p:ext uri="{BB962C8B-B14F-4D97-AF65-F5344CB8AC3E}">
        <p14:creationId xmlns:p14="http://schemas.microsoft.com/office/powerpoint/2010/main" val="225643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Tx/>
              <a:buChar char="-"/>
            </a:pPr>
            <a:r>
              <a:rPr lang="ru-RU" dirty="0"/>
              <a:t>у детей появился интерес к растительному </a:t>
            </a:r>
            <a:r>
              <a:rPr lang="ru-RU" dirty="0" smtClean="0"/>
              <a:t>миру;</a:t>
            </a:r>
          </a:p>
          <a:p>
            <a:pPr>
              <a:buFontTx/>
              <a:buChar char="-"/>
            </a:pPr>
            <a:r>
              <a:rPr lang="ru-RU" dirty="0" smtClean="0"/>
              <a:t>сформированы </a:t>
            </a:r>
            <a:r>
              <a:rPr lang="ru-RU" dirty="0"/>
              <a:t>базовые представления о растительном мире, </a:t>
            </a:r>
            <a:r>
              <a:rPr lang="ru-RU" dirty="0" smtClean="0"/>
              <a:t>дано объяснение </a:t>
            </a:r>
            <a:r>
              <a:rPr lang="ru-RU" dirty="0"/>
              <a:t>понятия «растения</a:t>
            </a:r>
            <a:r>
              <a:rPr lang="ru-RU" dirty="0" smtClean="0"/>
              <a:t>»;</a:t>
            </a:r>
          </a:p>
          <a:p>
            <a:pPr>
              <a:buFontTx/>
              <a:buChar char="-"/>
            </a:pPr>
            <a:r>
              <a:rPr lang="ru-RU" dirty="0" smtClean="0"/>
              <a:t>изучены особенности </a:t>
            </a:r>
            <a:r>
              <a:rPr lang="ru-RU" dirty="0"/>
              <a:t>выращивания растений и </a:t>
            </a:r>
            <a:r>
              <a:rPr lang="ru-RU" dirty="0" smtClean="0"/>
              <a:t>ухода </a:t>
            </a:r>
            <a:r>
              <a:rPr lang="ru-RU" dirty="0"/>
              <a:t>за ними (исследовательская деятельность</a:t>
            </a:r>
            <a:r>
              <a:rPr lang="ru-RU" dirty="0" smtClean="0"/>
              <a:t>);</a:t>
            </a:r>
          </a:p>
          <a:p>
            <a:pPr>
              <a:buFontTx/>
              <a:buChar char="-"/>
            </a:pPr>
            <a:r>
              <a:rPr lang="ru-RU" dirty="0" smtClean="0"/>
              <a:t> активное участие родителей в реализации идей проекта;</a:t>
            </a:r>
          </a:p>
          <a:p>
            <a:pPr>
              <a:buFontTx/>
              <a:buChar char="-"/>
            </a:pPr>
            <a:r>
              <a:rPr lang="ru-RU" dirty="0" smtClean="0"/>
              <a:t>формирование бережного отношения к растениям.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6085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8943"/>
            <a:ext cx="9150052" cy="689400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268760"/>
            <a:ext cx="6633457" cy="1008112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Спасибо за внимание!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689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0219" y="260648"/>
            <a:ext cx="6633457" cy="792088"/>
          </a:xfrm>
        </p:spPr>
        <p:txBody>
          <a:bodyPr/>
          <a:lstStyle/>
          <a:p>
            <a:r>
              <a:rPr lang="ru-RU" dirty="0" smtClean="0">
                <a:solidFill>
                  <a:schemeClr val="accent4"/>
                </a:solidFill>
              </a:rPr>
              <a:t>Цель проекта</a:t>
            </a:r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268760"/>
            <a:ext cx="7272808" cy="6480720"/>
          </a:xfrm>
        </p:spPr>
        <p:txBody>
          <a:bodyPr>
            <a:noAutofit/>
          </a:bodyPr>
          <a:lstStyle/>
          <a:p>
            <a:r>
              <a:rPr lang="ru-RU" sz="2500" dirty="0" smtClean="0"/>
              <a:t>формирование </a:t>
            </a:r>
            <a:r>
              <a:rPr lang="ru-RU" sz="2500" dirty="0"/>
              <a:t>первичной экологической культуры у детей </a:t>
            </a:r>
            <a:r>
              <a:rPr lang="en-US" sz="2500" dirty="0"/>
              <a:t>II</a:t>
            </a:r>
            <a:r>
              <a:rPr lang="ru-RU" sz="2500" dirty="0"/>
              <a:t> младшей </a:t>
            </a:r>
            <a:r>
              <a:rPr lang="ru-RU" sz="2500" dirty="0" smtClean="0"/>
              <a:t>группы;</a:t>
            </a:r>
          </a:p>
          <a:p>
            <a:r>
              <a:rPr lang="ru-RU" sz="2500" dirty="0" smtClean="0"/>
              <a:t>воспитание любви </a:t>
            </a:r>
            <a:r>
              <a:rPr lang="ru-RU" sz="2500" dirty="0"/>
              <a:t>к </a:t>
            </a:r>
            <a:r>
              <a:rPr lang="ru-RU" sz="2500" dirty="0" smtClean="0"/>
              <a:t>природе;</a:t>
            </a:r>
            <a:endParaRPr lang="ru-RU" sz="2500" dirty="0"/>
          </a:p>
          <a:p>
            <a:r>
              <a:rPr lang="ru-RU" sz="2500" dirty="0" smtClean="0"/>
              <a:t>создание </a:t>
            </a:r>
            <a:r>
              <a:rPr lang="ru-RU" sz="2500" dirty="0"/>
              <a:t>благоприятных условий для познавательного развития дошкольников через проектно-исследовательскую деятельность; </a:t>
            </a:r>
          </a:p>
          <a:p>
            <a:r>
              <a:rPr lang="ru-RU" sz="2500" dirty="0" smtClean="0"/>
              <a:t>привлечение </a:t>
            </a:r>
            <a:r>
              <a:rPr lang="ru-RU" sz="2500" dirty="0"/>
              <a:t>родителей к совместной деятельности с детьми в сфере исследования;</a:t>
            </a:r>
          </a:p>
          <a:p>
            <a:r>
              <a:rPr lang="ru-RU" sz="2500" dirty="0" smtClean="0"/>
              <a:t>привлечение </a:t>
            </a:r>
            <a:r>
              <a:rPr lang="ru-RU" sz="2500" dirty="0"/>
              <a:t>родителей к активному </a:t>
            </a:r>
            <a:r>
              <a:rPr lang="ru-RU" sz="2500" dirty="0" smtClean="0"/>
              <a:t>дистанционному </a:t>
            </a:r>
            <a:r>
              <a:rPr lang="ru-RU" sz="2500" dirty="0"/>
              <a:t>взаимодействию с воспитателями, в связи с вынужденной </a:t>
            </a:r>
            <a:r>
              <a:rPr lang="ru-RU" sz="2500" dirty="0" smtClean="0"/>
              <a:t>самоизоляцией, (</a:t>
            </a:r>
            <a:r>
              <a:rPr lang="ru-RU" sz="2500" dirty="0"/>
              <a:t>май 2020 г).</a:t>
            </a:r>
          </a:p>
        </p:txBody>
      </p:sp>
    </p:spTree>
    <p:extLst>
      <p:ext uri="{BB962C8B-B14F-4D97-AF65-F5344CB8AC3E}">
        <p14:creationId xmlns:p14="http://schemas.microsoft.com/office/powerpoint/2010/main" val="3484479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484784"/>
            <a:ext cx="7200800" cy="424847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формировать </a:t>
            </a:r>
            <a:r>
              <a:rPr lang="ru-RU" dirty="0"/>
              <a:t>у детей представления о растительном мире, дать доступное объяснение понятия «растения»;</a:t>
            </a:r>
          </a:p>
          <a:p>
            <a:r>
              <a:rPr lang="ru-RU" dirty="0" smtClean="0"/>
              <a:t>формировать </a:t>
            </a:r>
            <a:r>
              <a:rPr lang="ru-RU" dirty="0"/>
              <a:t>у детей наблюдательность, любознательность, прививать интерес к исследовательской деятельности;</a:t>
            </a:r>
          </a:p>
          <a:p>
            <a:r>
              <a:rPr lang="ru-RU" dirty="0" smtClean="0"/>
              <a:t>воспитывать </a:t>
            </a:r>
            <a:r>
              <a:rPr lang="ru-RU" dirty="0"/>
              <a:t>бережное отношение к растительному миру;</a:t>
            </a:r>
          </a:p>
          <a:p>
            <a:r>
              <a:rPr lang="ru-RU" dirty="0" smtClean="0"/>
              <a:t>формировать</a:t>
            </a:r>
            <a:r>
              <a:rPr lang="ru-RU" dirty="0"/>
              <a:t> межличностные взаимоотношения между дошкольником, педагогами, родителями.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479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63688" y="1484784"/>
            <a:ext cx="7056784" cy="3528392"/>
          </a:xfrm>
        </p:spPr>
        <p:txBody>
          <a:bodyPr>
            <a:normAutofit fontScale="85000" lnSpcReduction="10000"/>
          </a:bodyPr>
          <a:lstStyle/>
          <a:p>
            <a:pPr marL="0" indent="539750" algn="just">
              <a:buNone/>
            </a:pPr>
            <a:r>
              <a:rPr lang="ru-RU" dirty="0" smtClean="0"/>
              <a:t>Современный электронный мир отодвигает природу на второй план. Поэтому именно сейчас экологическое воспитание необходимо начинать в раннем возрасте. </a:t>
            </a:r>
          </a:p>
          <a:p>
            <a:pPr marL="0" indent="539750" algn="just">
              <a:buNone/>
            </a:pPr>
            <a:r>
              <a:rPr lang="ru-RU" dirty="0" smtClean="0"/>
              <a:t>Правильное </a:t>
            </a:r>
            <a:r>
              <a:rPr lang="ru-RU" dirty="0"/>
              <a:t>отношение к растительному миру является конечным результатом, и воспитывается оно в совместной со взрослыми деятельности, </a:t>
            </a:r>
            <a:r>
              <a:rPr lang="ru-RU" dirty="0" smtClean="0"/>
              <a:t>игре.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7955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Паспорт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/>
              <a:t>Тип и вид проекта:</a:t>
            </a:r>
            <a:r>
              <a:rPr lang="ru-RU" dirty="0"/>
              <a:t> познавательный, </a:t>
            </a:r>
            <a:r>
              <a:rPr lang="ru-RU" dirty="0" smtClean="0"/>
              <a:t>исследовательский.</a:t>
            </a:r>
          </a:p>
          <a:p>
            <a:r>
              <a:rPr lang="ru-RU" b="1" dirty="0"/>
              <a:t>Сроки </a:t>
            </a:r>
            <a:r>
              <a:rPr lang="ru-RU" b="1" dirty="0" smtClean="0"/>
              <a:t>реализации проекта: </a:t>
            </a:r>
            <a:r>
              <a:rPr lang="ru-RU" dirty="0" smtClean="0"/>
              <a:t>март </a:t>
            </a:r>
            <a:r>
              <a:rPr lang="ru-RU" dirty="0"/>
              <a:t>– май 2020 г</a:t>
            </a:r>
            <a:r>
              <a:rPr lang="ru-RU" dirty="0" smtClean="0"/>
              <a:t>.</a:t>
            </a:r>
            <a:r>
              <a:rPr lang="ru-RU" dirty="0"/>
              <a:t> </a:t>
            </a:r>
            <a:r>
              <a:rPr lang="ru-RU" dirty="0" smtClean="0"/>
              <a:t>(среднесрочный).</a:t>
            </a:r>
          </a:p>
          <a:p>
            <a:r>
              <a:rPr lang="ru-RU" b="1" dirty="0"/>
              <a:t>Участники проекта: </a:t>
            </a:r>
            <a:r>
              <a:rPr lang="ru-RU" dirty="0"/>
              <a:t>дети второй младшей группы, воспитатели группы, младший воспитатель, музыкальный руководитель, родители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Форма представления проекта: презентация. </a:t>
            </a:r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50877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проведения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1340768"/>
            <a:ext cx="7380312" cy="453650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Подготовительный этап</a:t>
            </a:r>
            <a:endParaRPr lang="ru-RU" b="1" dirty="0"/>
          </a:p>
          <a:p>
            <a:pPr marL="0" indent="0">
              <a:buNone/>
            </a:pPr>
            <a:r>
              <a:rPr lang="ru-RU" dirty="0" smtClean="0"/>
              <a:t>- познавательные </a:t>
            </a:r>
            <a:r>
              <a:rPr lang="ru-RU" dirty="0"/>
              <a:t>беседы с </a:t>
            </a:r>
            <a:r>
              <a:rPr lang="ru-RU" dirty="0" smtClean="0"/>
              <a:t>детьми;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составление </a:t>
            </a:r>
            <a:r>
              <a:rPr lang="ru-RU" dirty="0"/>
              <a:t>конспекта работы по </a:t>
            </a:r>
            <a:r>
              <a:rPr lang="ru-RU" dirty="0" smtClean="0"/>
              <a:t>проекту;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сбор </a:t>
            </a:r>
            <a:r>
              <a:rPr lang="ru-RU" dirty="0"/>
              <a:t>материала для реализации </a:t>
            </a:r>
            <a:r>
              <a:rPr lang="ru-RU" dirty="0" smtClean="0"/>
              <a:t>проекта;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чтение </a:t>
            </a:r>
            <a:r>
              <a:rPr lang="ru-RU" dirty="0"/>
              <a:t>тематической художественной </a:t>
            </a:r>
            <a:r>
              <a:rPr lang="ru-RU" dirty="0" smtClean="0"/>
              <a:t>литературы;</a:t>
            </a:r>
          </a:p>
          <a:p>
            <a:pPr marL="0" indent="0">
              <a:buNone/>
            </a:pPr>
            <a:r>
              <a:rPr lang="ru-RU" dirty="0" smtClean="0"/>
              <a:t>- организация </a:t>
            </a:r>
            <a:r>
              <a:rPr lang="ru-RU" dirty="0"/>
              <a:t>предметно-развивающей среды по теме </a:t>
            </a:r>
            <a:r>
              <a:rPr lang="ru-RU" dirty="0" smtClean="0"/>
              <a:t>проекта;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рассматривание </a:t>
            </a:r>
            <a:r>
              <a:rPr lang="ru-RU" dirty="0"/>
              <a:t>иллюстраций растений, муляжей овощей, которые планируется </a:t>
            </a:r>
            <a:r>
              <a:rPr lang="ru-RU" dirty="0" smtClean="0"/>
              <a:t>выращивать;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совместное </a:t>
            </a:r>
            <a:r>
              <a:rPr lang="ru-RU" dirty="0"/>
              <a:t>обсуждение мероприятий по выполнению проекта и подготовка </a:t>
            </a:r>
            <a:r>
              <a:rPr lang="ru-RU" dirty="0" smtClean="0"/>
              <a:t>конспекта;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- сбор необходимого обеспечения для реализации проекта.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5290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404664"/>
            <a:ext cx="6624736" cy="5832648"/>
          </a:xfrm>
        </p:spPr>
        <p:txBody>
          <a:bodyPr>
            <a:normAutofit fontScale="70000" lnSpcReduction="20000"/>
          </a:bodyPr>
          <a:lstStyle/>
          <a:p>
            <a:r>
              <a:rPr lang="ru-RU" sz="3600" b="1" i="1" dirty="0"/>
              <a:t>Основной </a:t>
            </a:r>
            <a:r>
              <a:rPr lang="ru-RU" sz="3600" b="1" i="1" dirty="0" smtClean="0"/>
              <a:t>этап: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беседа воспитателя с детьми, чтение детской художественной литературы;</a:t>
            </a:r>
            <a:br>
              <a:rPr lang="ru-RU" dirty="0" smtClean="0"/>
            </a:br>
            <a:r>
              <a:rPr lang="ru-RU" dirty="0" smtClean="0"/>
              <a:t>- различные виды изобразительной деятельности по тематике;</a:t>
            </a:r>
            <a:br>
              <a:rPr lang="ru-RU" dirty="0" smtClean="0"/>
            </a:br>
            <a:r>
              <a:rPr lang="ru-RU" dirty="0" smtClean="0"/>
              <a:t>- просмотр фильмов о растениях;</a:t>
            </a:r>
            <a:br>
              <a:rPr lang="ru-RU" dirty="0" smtClean="0"/>
            </a:br>
            <a:r>
              <a:rPr lang="ru-RU" dirty="0" smtClean="0"/>
              <a:t>- пополнение коллекций семян в группе;</a:t>
            </a:r>
            <a:br>
              <a:rPr lang="ru-RU" dirty="0" smtClean="0"/>
            </a:br>
            <a:r>
              <a:rPr lang="ru-RU" dirty="0" smtClean="0"/>
              <a:t>- рассматривание иллюстраций о растениях;</a:t>
            </a:r>
            <a:br>
              <a:rPr lang="ru-RU" dirty="0" smtClean="0"/>
            </a:br>
            <a:r>
              <a:rPr lang="ru-RU" dirty="0" smtClean="0"/>
              <a:t>- труд в «зеленом» уголке;</a:t>
            </a:r>
            <a:br>
              <a:rPr lang="ru-RU" dirty="0" smtClean="0"/>
            </a:br>
            <a:r>
              <a:rPr lang="ru-RU" dirty="0" smtClean="0"/>
              <a:t>- посадка семян лука, фасоли, перца, помидора и  декоративных растений;</a:t>
            </a:r>
            <a:br>
              <a:rPr lang="ru-RU" dirty="0" smtClean="0"/>
            </a:br>
            <a:r>
              <a:rPr lang="ru-RU" dirty="0" smtClean="0"/>
              <a:t>- уход за растениями - полив, рыхление, прореживание;</a:t>
            </a:r>
            <a:br>
              <a:rPr lang="ru-RU" dirty="0" smtClean="0"/>
            </a:br>
            <a:r>
              <a:rPr lang="ru-RU" dirty="0" smtClean="0"/>
              <a:t>- игровая, двигательная деятельность;</a:t>
            </a:r>
            <a:br>
              <a:rPr lang="ru-RU" dirty="0" smtClean="0"/>
            </a:br>
            <a:r>
              <a:rPr lang="ru-RU" dirty="0" smtClean="0"/>
              <a:t>- лепка, аппликация, рисование овощей и цветов;</a:t>
            </a:r>
            <a:br>
              <a:rPr lang="ru-RU" dirty="0" smtClean="0"/>
            </a:br>
            <a:r>
              <a:rPr lang="ru-RU" dirty="0" smtClean="0"/>
              <a:t>- отгадывание загадок про овощи и цветы;                                 - разучивание </a:t>
            </a:r>
            <a:r>
              <a:rPr lang="ru-RU" dirty="0" err="1" smtClean="0"/>
              <a:t>потешек</a:t>
            </a:r>
            <a:r>
              <a:rPr lang="ru-RU" dirty="0" smtClean="0"/>
              <a:t>, поговорок по теме проекта.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2405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i="1" dirty="0"/>
              <a:t>Заключительный </a:t>
            </a:r>
            <a:r>
              <a:rPr lang="ru-RU" b="1" i="1" dirty="0" smtClean="0"/>
              <a:t>этап: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анализ </a:t>
            </a:r>
            <a:r>
              <a:rPr lang="ru-RU" dirty="0"/>
              <a:t>проделанной </a:t>
            </a:r>
            <a:r>
              <a:rPr lang="ru-RU" dirty="0" smtClean="0"/>
              <a:t>работы;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презентация проекта;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представление опыта;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участие </a:t>
            </a:r>
            <a:r>
              <a:rPr lang="ru-RU" dirty="0"/>
              <a:t>в анализе проделанной </a:t>
            </a:r>
            <a:r>
              <a:rPr lang="ru-RU" dirty="0" smtClean="0"/>
              <a:t>работы;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участие </a:t>
            </a:r>
            <a:r>
              <a:rPr lang="ru-RU" dirty="0"/>
              <a:t>в презентации проекта «Огород на окне</a:t>
            </a:r>
            <a:r>
              <a:rPr lang="ru-RU" dirty="0" smtClean="0"/>
              <a:t>»;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оформление </a:t>
            </a:r>
            <a:r>
              <a:rPr lang="ru-RU" dirty="0"/>
              <a:t>альбомов, фотовыставок для родителей.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937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86722" y="206378"/>
            <a:ext cx="6433750" cy="2934590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/>
              <a:t>Мероприятия по реализации </a:t>
            </a:r>
            <a:r>
              <a:rPr lang="ru-RU" b="1" dirty="0" smtClean="0"/>
              <a:t>проекта</a:t>
            </a:r>
          </a:p>
          <a:p>
            <a:pPr marL="0" indent="0">
              <a:buNone/>
            </a:pPr>
            <a:r>
              <a:rPr lang="ru-RU" sz="3000" b="1" dirty="0" smtClean="0"/>
              <a:t>Познавательные беседы с детьми:</a:t>
            </a:r>
            <a:r>
              <a:rPr lang="ru-RU" sz="3000" dirty="0"/>
              <a:t/>
            </a:r>
            <a:br>
              <a:rPr lang="ru-RU" sz="3000" dirty="0"/>
            </a:br>
            <a:r>
              <a:rPr lang="ru-RU" sz="3000" dirty="0"/>
              <a:t>• </a:t>
            </a:r>
            <a:r>
              <a:rPr lang="ru-RU" sz="2800" dirty="0"/>
              <a:t>«Что такое растения?»,</a:t>
            </a:r>
            <a:br>
              <a:rPr lang="ru-RU" sz="2800" dirty="0"/>
            </a:br>
            <a:r>
              <a:rPr lang="ru-RU" sz="2800" dirty="0"/>
              <a:t>• «Огород на окне», «Как мы сажаем и ухаживаем за растениями»,</a:t>
            </a:r>
            <a:br>
              <a:rPr lang="ru-RU" sz="2800" dirty="0"/>
            </a:br>
            <a:r>
              <a:rPr lang="ru-RU" sz="2800" dirty="0"/>
              <a:t>• «Какие растения можно вырастить в домашних условиях»,</a:t>
            </a:r>
            <a:br>
              <a:rPr lang="ru-RU" sz="2800" dirty="0"/>
            </a:br>
            <a:r>
              <a:rPr lang="ru-RU" sz="2800" dirty="0"/>
              <a:t>• «Семена: какие они бывают».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3808" y="3272836"/>
            <a:ext cx="5350525" cy="3390844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</p:spTree>
    <p:extLst>
      <p:ext uri="{BB962C8B-B14F-4D97-AF65-F5344CB8AC3E}">
        <p14:creationId xmlns:p14="http://schemas.microsoft.com/office/powerpoint/2010/main" val="3249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ebel-s-zelenimi-listjami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818</TotalTime>
  <Words>308</Words>
  <Application>Microsoft Office PowerPoint</Application>
  <PresentationFormat>Экран (4:3)</PresentationFormat>
  <Paragraphs>45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stebel-s-zelenimi-listjami</vt:lpstr>
      <vt:lpstr>Экологический проект   «Семечко, росточек –  появился вдруг  цветочек» </vt:lpstr>
      <vt:lpstr>Цель проекта</vt:lpstr>
      <vt:lpstr>Задачи проекта</vt:lpstr>
      <vt:lpstr>Актуальность проекта</vt:lpstr>
      <vt:lpstr>Паспорт проекта</vt:lpstr>
      <vt:lpstr>Этапы проведения проекта</vt:lpstr>
      <vt:lpstr>Презентация PowerPoint</vt:lpstr>
      <vt:lpstr>Презентация PowerPoint</vt:lpstr>
      <vt:lpstr>Презентация PowerPoint</vt:lpstr>
      <vt:lpstr>Выращивание лука в группе</vt:lpstr>
      <vt:lpstr>Выращивание лука дома  (дистанционная совместная работа  воспитателей с детьми и родителями  во время самоизоляции)</vt:lpstr>
      <vt:lpstr>Проращивание фасоли (дистанционная совместная работа  воспитателей с детьми и родителями  во время самоизоляции) </vt:lpstr>
      <vt:lpstr>Художественно-творческая  деятельность детей </vt:lpstr>
      <vt:lpstr>Постановка танца «Цветы» для весеннего праздника с музыкальным руководителем</vt:lpstr>
      <vt:lpstr>Консультация для родителей:  «Помощь ребенка на огороде, совместный труд»</vt:lpstr>
      <vt:lpstr>Результат проекта</vt:lpstr>
      <vt:lpstr>Спасибо за внимание!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проект   «Семечко, росточек - появился вдруг  цветочек»</dc:title>
  <dc:creator>HP</dc:creator>
  <cp:lastModifiedBy>HP</cp:lastModifiedBy>
  <cp:revision>15</cp:revision>
  <dcterms:created xsi:type="dcterms:W3CDTF">2020-06-27T20:05:50Z</dcterms:created>
  <dcterms:modified xsi:type="dcterms:W3CDTF">2020-09-19T08:24:13Z</dcterms:modified>
</cp:coreProperties>
</file>