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5FBCA-957D-4C91-B295-0CE25A604B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781878"/>
            <a:ext cx="8915399" cy="2782957"/>
          </a:xfrm>
        </p:spPr>
        <p:txBody>
          <a:bodyPr>
            <a:noAutofit/>
          </a:bodyPr>
          <a:lstStyle/>
          <a:p>
            <a:pPr algn="ctr"/>
            <a:r>
              <a:rPr lang="ru-RU" sz="9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«Где</a:t>
            </a:r>
            <a:r>
              <a:rPr lang="ru-RU" sz="8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дым там и огонь»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FFA102-50BE-4BC3-90FB-24DCE0B55C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4696" y="4777379"/>
            <a:ext cx="5739916" cy="112628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Фёдорова Вера Евгеньевна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 МАОУ СОШ г. Холма</a:t>
            </a:r>
          </a:p>
        </p:txBody>
      </p:sp>
    </p:spTree>
    <p:extLst>
      <p:ext uri="{BB962C8B-B14F-4D97-AF65-F5344CB8AC3E}">
        <p14:creationId xmlns:p14="http://schemas.microsoft.com/office/powerpoint/2010/main" val="3617485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79018B-8D74-47B8-9DD0-C14AC911F9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92765"/>
            <a:ext cx="8911687" cy="6493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E0BF61-9BEE-4621-83CC-7B3F4DAD03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709530" y="631488"/>
            <a:ext cx="4837044" cy="527973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кто-то гладил брюки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И не выключил утюг –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Он немедля остается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И без дома, и без брюк.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кто-то, не подумав,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У бензина закурил,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Он, конечно же, большую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Неприятность сотворил.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281EE98-A468-4B5A-8390-35046C1AE9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46574" y="624110"/>
            <a:ext cx="5459896" cy="527973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Не курите на работе,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Прячьте спички от детей,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И тогда не попадете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В список грустных новостей.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Ведь пожар не управляем,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Очень много силы в нём,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Мы вас просто умоляем –</a:t>
            </a:r>
          </a:p>
          <a:p>
            <a:pPr marL="0" indent="0">
              <a:buNone/>
            </a:pPr>
            <a:r>
              <a:rPr lang="ru-RU" sz="3500" dirty="0">
                <a:solidFill>
                  <a:srgbClr val="000000"/>
                </a:solidFill>
                <a:latin typeface="Times New Roman" panose="02020603050405020304" pitchFamily="18" charset="0"/>
              </a:rPr>
              <a:t>Осторожнее с огнём.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92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37E386-0FBC-4647-8D63-484BA4982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2539" y="291548"/>
            <a:ext cx="9742073" cy="1613452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У вас загорелся телевизор. Какими должны быть ваши действия? </a:t>
            </a:r>
            <a:endParaRPr lang="ru-RU" sz="4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75B780-FB11-4F6E-9C47-EBED89DB1E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 обесточить телевизор;</a:t>
            </a:r>
          </a:p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 накрыть влажной тканью;</a:t>
            </a:r>
          </a:p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 позвонить по “01”.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0855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ACEE9-6953-4A93-887E-ADF5D27CC7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053" y="145774"/>
            <a:ext cx="9662560" cy="1759226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Кашу Саша решил на сковороде подогреть,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При этом в соседней комнате песни попеть.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Заигрался Саша и бдительность потерял,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Правила безопасности не соблюдал.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 вот огоньки заскакали кругом,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И вспыхнул, как щепочки, бабушкин дом!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На сковороде загорелось масло. Какими должны быть ваши действия?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B5144EE-46BF-4A09-B856-23C2D81F5F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4151994"/>
            <a:ext cx="8915400" cy="2560232"/>
          </a:xfrm>
        </p:spPr>
        <p:txBody>
          <a:bodyPr/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выключить газ;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 накинуть влажное полотенце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208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BA926E-4A49-4781-9BD6-6A756DA11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r>
              <a:rPr lang="ru-RU" sz="5300" dirty="0">
                <a:solidFill>
                  <a:srgbClr val="000000"/>
                </a:solidFill>
                <a:latin typeface="Times New Roman" panose="02020603050405020304" pitchFamily="18" charset="0"/>
              </a:rPr>
              <a:t>На тебе загорелась одежда. Что будешь делать?</a:t>
            </a:r>
            <a:br>
              <a:rPr lang="ru-RU" sz="5300" dirty="0">
                <a:solidFill>
                  <a:srgbClr val="000000"/>
                </a:solidFill>
                <a:latin typeface="Times New Roman" panose="02020603050405020304" pitchFamily="18" charset="0"/>
              </a:rPr>
            </a:br>
            <a:endParaRPr lang="ru-RU" sz="53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557420-AF6E-42AC-BCA5-45703AC4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8330" y="2981738"/>
            <a:ext cx="7966282" cy="3252151"/>
          </a:xfrm>
        </p:spPr>
        <p:txBody>
          <a:bodyPr>
            <a:normAutofit lnSpcReduction="10000"/>
          </a:bodyPr>
          <a:lstStyle/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надо упасть на пол;</a:t>
            </a:r>
          </a:p>
          <a:p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 накрыться влажной тканью;</a:t>
            </a:r>
            <a:endParaRPr lang="ru-RU" sz="48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ru-RU" sz="4800" dirty="0">
                <a:solidFill>
                  <a:srgbClr val="FF0000"/>
                </a:solidFill>
                <a:latin typeface="Times New Roman" panose="02020603050405020304" pitchFamily="18" charset="0"/>
              </a:rPr>
              <a:t> бежать нельзя!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216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72F207-4A0F-451B-84E8-89A9D90D5E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Увидел человека с горящей одеждой. Как будешь действовать?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DB4AC56-B139-456E-BBC5-CD34397334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2690190"/>
            <a:ext cx="8915400" cy="3543699"/>
          </a:xfrm>
        </p:spPr>
        <p:txBody>
          <a:bodyPr/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догнать, накрыть тканью;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 уронить на пол;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тушить огнетушителем нельзя!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4334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7269E-F605-4FDB-B2C0-A27F1311F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1809" y="278296"/>
            <a:ext cx="9622803" cy="1855304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Ты вечером возвращаешься домой и чувствуешь сильный запах газа. Что ты сделаешь?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51EE31-34E3-48DA-AA6D-2DE7514F4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открою окно,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 постараюсь перекрыть газ, 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позвоню по телефону 04, </a:t>
            </a:r>
          </a:p>
          <a:p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и все это буду делать, не включая света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671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C7B261-1424-46DB-9D89-7EE5896B6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5549" y="624110"/>
            <a:ext cx="9689064" cy="1280890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Какие пословицы про огонь, пожар знаете?</a:t>
            </a:r>
            <a:endParaRPr lang="ru-RU" sz="40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7711B7-92DB-4D21-BD14-9BB1562D93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62539"/>
            <a:ext cx="8915400" cy="4651513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Против огня и камень треснет.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От искры пожар разгорается.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Дыма без огня не бывает.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Там не загорится, где огня нет.</a:t>
            </a:r>
          </a:p>
          <a:p>
            <a:r>
              <a:rPr lang="ru-RU" sz="4400" dirty="0">
                <a:solidFill>
                  <a:srgbClr val="000000"/>
                </a:solidFill>
                <a:latin typeface="Times New Roman" panose="02020603050405020304" pitchFamily="18" charset="0"/>
              </a:rPr>
              <a:t>Из искры возгорается пламя.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5578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D4BE0E-28F5-42CE-98DE-21419BFFA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5061" y="624110"/>
            <a:ext cx="9609551" cy="128089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Какой номер вызова пожарных и спасателей и как правильно следует сообщить о происшествии?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D7FB69F-E411-43D9-A4BE-C572BF2B34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</a:rPr>
              <a:t>  </a:t>
            </a: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</a:rPr>
              <a:t>01</a:t>
            </a:r>
          </a:p>
          <a:p>
            <a:pPr marL="0" indent="0">
              <a:buNone/>
            </a:pPr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 при этом необходимо назвать: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точный адрес, 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что случилось, 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свою фамилию, имя и отчество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14890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B0810F-AA49-4858-80B1-EE384B8C7A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шутите с огнём!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9A2212A-9035-4972-AFEC-982C06E1C3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89213" y="2697463"/>
            <a:ext cx="8915400" cy="3637076"/>
          </a:xfrm>
        </p:spPr>
      </p:pic>
    </p:spTree>
    <p:extLst>
      <p:ext uri="{BB962C8B-B14F-4D97-AF65-F5344CB8AC3E}">
        <p14:creationId xmlns:p14="http://schemas.microsoft.com/office/powerpoint/2010/main" val="119898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A6220C-1CC6-4AF2-B38B-B981554AF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Огонь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одно из самых больших чудес природы, с которым человек познакомился на заре своего существования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1A51195-B51F-4215-A383-A09946E1C8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1800" y="2455640"/>
            <a:ext cx="3953982" cy="3778250"/>
          </a:xfrm>
        </p:spPr>
      </p:pic>
    </p:spTree>
    <p:extLst>
      <p:ext uri="{BB962C8B-B14F-4D97-AF65-F5344CB8AC3E}">
        <p14:creationId xmlns:p14="http://schemas.microsoft.com/office/powerpoint/2010/main" val="2982079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D2FC367-55B9-4FB2-BA05-C190288FE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000000"/>
                </a:solidFill>
                <a:latin typeface="Times New Roman" panose="02020603050405020304" pitchFamily="18" charset="0"/>
              </a:rPr>
              <a:t>Какую пользу приносит огонь?</a:t>
            </a:r>
            <a:endParaRPr lang="ru-RU" sz="48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7C67B4-395C-4A34-B88F-93F37EF8A1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 огонь дарил человеку тепло, свет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 защищал от диких зверей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используют для приготовления пищи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 использовался для изготовления орудий труда</a:t>
            </a:r>
          </a:p>
          <a:p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</a:rPr>
              <a:t> благодаря огню человечество проникло в космос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71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7D20DD-623D-4B44-A01D-C0D3A2BBD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А только ли польза от огня?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F29E0B0-7C3D-4AF6-8CD1-CE54E45DAC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550504"/>
            <a:ext cx="8915400" cy="4360718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выйдя из-под контроля человека, огонь превращается в страшное бедствие – пожар</a:t>
            </a:r>
          </a:p>
          <a:p>
            <a:endParaRPr lang="ru-RU" sz="3200" dirty="0"/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5593A074-45A4-4382-8560-F92D73B9755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4D538E3-472C-4FCF-ABBF-A21B61A60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9212" y="2650435"/>
            <a:ext cx="8158301" cy="392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994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4CB59E-039C-4B4C-852F-663A504171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91708" y="677119"/>
            <a:ext cx="8911687" cy="1280890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Из-за чего возникает пожар?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21A872D-D088-4585-8F8D-777EBC573B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из-за нарушения правил пожарной безопасности при эксплуатации бытовой электротехники, газовых приборов и отопительных печей,</a:t>
            </a:r>
          </a:p>
          <a:p>
            <a:pPr algn="just"/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</a:rPr>
              <a:t> невнимательности, небрежности в обращении с горящими предметами и легковоспламеняющимися материалами.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961138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E11C1D-AB8B-4FC8-868C-82A6B8A7A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0000"/>
                </a:solidFill>
                <a:latin typeface="Times New Roman" panose="02020603050405020304" pitchFamily="18" charset="0"/>
              </a:rPr>
              <a:t>Чем опасен пожар?</a:t>
            </a:r>
            <a:endParaRPr lang="ru-RU" sz="54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53133B-4147-4252-88C1-1C35A3A47A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 открытым огнём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 высокой температурой воздуха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 ядовитыми газами, дымом</a:t>
            </a:r>
          </a:p>
          <a:p>
            <a:r>
              <a:rPr lang="ru-RU" sz="4000" dirty="0">
                <a:solidFill>
                  <a:srgbClr val="000000"/>
                </a:solidFill>
                <a:latin typeface="Times New Roman" panose="02020603050405020304" pitchFamily="18" charset="0"/>
              </a:rPr>
              <a:t> другими неблагоприятными факторами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385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B7F4B8-8C75-486B-B13A-46F395D682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4" y="1775790"/>
            <a:ext cx="8911687" cy="165320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dirty="0">
                <a:solidFill>
                  <a:srgbClr val="000000"/>
                </a:solidFill>
                <a:latin typeface="Times New Roman" panose="02020603050405020304" pitchFamily="18" charset="0"/>
              </a:rPr>
              <a:t>Пожар легче предупредить, чем погасить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677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BD220D-60FA-4837-8971-29E71C46A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6523" y="624110"/>
            <a:ext cx="9848090" cy="128089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Для предупреждения возгораний в жилище необходимо строго соблюдать несложные правила пожарной безопасности. Вот некоторые из них: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E7B9F63-189B-4188-8FC3-D3E5B2D451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92626" y="2491408"/>
            <a:ext cx="9211986" cy="4187688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не оставляйте включенными электроприборы после работы с ними;</a:t>
            </a:r>
          </a:p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не включайте в одну розетку несколько мощных потребителей электроэнергий;</a:t>
            </a:r>
          </a:p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пользуясь свечами изолируйте их от стола огнестойкими материалами;</a:t>
            </a:r>
          </a:p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не применяйте бенгальские огни, хлопушки и другие пиротехнические средства в квартирах;</a:t>
            </a:r>
          </a:p>
          <a:p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не устраивайте игр со спичками, другими горящими предметами и </a:t>
            </a:r>
            <a:r>
              <a:rPr lang="ru-RU" sz="300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легковоспламеняющими</a:t>
            </a:r>
            <a:r>
              <a:rPr lang="ru-RU" sz="3000" dirty="0">
                <a:solidFill>
                  <a:srgbClr val="000000"/>
                </a:solidFill>
                <a:latin typeface="Times New Roman" panose="02020603050405020304" pitchFamily="18" charset="0"/>
              </a:rPr>
              <a:t> материалами.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815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ADD0EF-CB36-438C-9188-915ADA5245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Что делать в случаях, если пожар все-таки начался?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3C3414-8C91-4BB5-A43F-6AB59245FC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905001"/>
            <a:ext cx="8915400" cy="4601816"/>
          </a:xfrm>
        </p:spPr>
        <p:txBody>
          <a:bodyPr>
            <a:normAutofit fontScale="92500"/>
          </a:bodyPr>
          <a:lstStyle/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Срочно позвонить в пожарную охрану, сообщить точный адрес и что горит;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горение только началось, пожар легко можно затушить водой, накрыть одеялом, перекрыв доступ воздуха;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Нельзя тушить водой горящие электропроводку и электроприборы, находящиеся под напряжением;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огонь своими силами ликвидировать не удалось, то немедленно покиньте помещение;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Если выйти из квартиры из-за дыма невозможно, плотно закройте двери, вентиляционные отверстия полотенцами, смоченные водой;</a:t>
            </a:r>
          </a:p>
          <a:p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</a:rPr>
              <a:t>Никогда не прячьтесь в задымленном помещении в укромные места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076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81</TotalTime>
  <Words>655</Words>
  <Application>Microsoft Office PowerPoint</Application>
  <PresentationFormat>Широкоэкранный</PresentationFormat>
  <Paragraphs>83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Century Gothic</vt:lpstr>
      <vt:lpstr>Times New Roman</vt:lpstr>
      <vt:lpstr>Wingdings 3</vt:lpstr>
      <vt:lpstr>Легкий дым</vt:lpstr>
      <vt:lpstr>«Где дым там и огонь»</vt:lpstr>
      <vt:lpstr>Огонь – одно из самых больших чудес природы, с которым человек познакомился на заре своего существования</vt:lpstr>
      <vt:lpstr>Какую пользу приносит огонь?</vt:lpstr>
      <vt:lpstr>А только ли польза от огня?</vt:lpstr>
      <vt:lpstr>Из-за чего возникает пожар?</vt:lpstr>
      <vt:lpstr>Чем опасен пожар?</vt:lpstr>
      <vt:lpstr>Пожар легче предупредить, чем погасить.</vt:lpstr>
      <vt:lpstr>Для предупреждения возгораний в жилище необходимо строго соблюдать несложные правила пожарной безопасности. Вот некоторые из них:</vt:lpstr>
      <vt:lpstr>Что делать в случаях, если пожар все-таки начался?</vt:lpstr>
      <vt:lpstr>Презентация PowerPoint</vt:lpstr>
      <vt:lpstr>У вас загорелся телевизор. Какими должны быть ваши действия? </vt:lpstr>
      <vt:lpstr>Кашу Саша решил на сковороде подогреть, При этом в соседней комнате песни попеть. Заигрался Саша и бдительность потерял, Правила безопасности не соблюдал. И вот огоньки заскакали кругом, И вспыхнул, как щепочки, бабушкин дом! На сковороде загорелось масло. Какими должны быть ваши действия? </vt:lpstr>
      <vt:lpstr> На тебе загорелась одежда. Что будешь делать? </vt:lpstr>
      <vt:lpstr>Увидел человека с горящей одеждой. Как будешь действовать?</vt:lpstr>
      <vt:lpstr>Ты вечером возвращаешься домой и чувствуешь сильный запах газа. Что ты сделаешь?</vt:lpstr>
      <vt:lpstr>Какие пословицы про огонь, пожар знаете?</vt:lpstr>
      <vt:lpstr>Какой номер вызова пожарных и спасателей и как правильно следует сообщить о происшествии?</vt:lpstr>
      <vt:lpstr>Не шутите с огнём!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«Где дым там и огонь»</dc:title>
  <dc:creator>пк</dc:creator>
  <cp:lastModifiedBy>пк</cp:lastModifiedBy>
  <cp:revision>10</cp:revision>
  <dcterms:created xsi:type="dcterms:W3CDTF">2020-09-19T08:51:22Z</dcterms:created>
  <dcterms:modified xsi:type="dcterms:W3CDTF">2020-09-19T13:44:35Z</dcterms:modified>
</cp:coreProperties>
</file>