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2" r:id="rId9"/>
    <p:sldId id="267" r:id="rId10"/>
    <p:sldId id="268" r:id="rId11"/>
    <p:sldId id="264" r:id="rId12"/>
    <p:sldId id="269" r:id="rId13"/>
    <p:sldId id="271" r:id="rId14"/>
    <p:sldId id="272" r:id="rId15"/>
    <p:sldId id="270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A3F4419-B342-440C-BF9D-999D029F1CE3}" type="datetimeFigureOut">
              <a:rPr lang="ru-RU" smtClean="0"/>
              <a:pPr/>
              <a:t>10.12.2015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421919C-C161-4291-91A2-EC844865DC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785794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ГОРОДА.</a:t>
            </a:r>
            <a:endParaRPr lang="ru-RU" sz="4800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Слабышева Лариса Александровна.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Угадайте города: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972448" cy="640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Ь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00034" y="3357562"/>
          <a:ext cx="4348608" cy="640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24768"/>
                <a:gridCol w="724768"/>
                <a:gridCol w="724768"/>
                <a:gridCol w="724768"/>
                <a:gridCol w="724768"/>
                <a:gridCol w="7247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28596" y="4857760"/>
          <a:ext cx="2899072" cy="640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687020"/>
                <a:gridCol w="762516"/>
                <a:gridCol w="724768"/>
                <a:gridCol w="7247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Ч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Т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401080" cy="114300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Малые и средние города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2357430"/>
            <a:ext cx="7467600" cy="2500330"/>
          </a:xfrm>
        </p:spPr>
        <p:txBody>
          <a:bodyPr/>
          <a:lstStyle/>
          <a:p>
            <a:r>
              <a:rPr lang="ru-RU" sz="3600" b="1" dirty="0" smtClean="0"/>
              <a:t>Население  </a:t>
            </a:r>
          </a:p>
          <a:p>
            <a:pPr>
              <a:buNone/>
            </a:pPr>
            <a:r>
              <a:rPr lang="ru-RU" sz="3600" b="1" dirty="0" smtClean="0"/>
              <a:t>   до 100 000 человек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7972452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Рязанской области.</a:t>
            </a:r>
            <a:endParaRPr lang="ru-RU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467600" cy="4873752"/>
          </a:xfrm>
        </p:spPr>
        <p:txBody>
          <a:bodyPr>
            <a:noAutofit/>
          </a:bodyPr>
          <a:lstStyle/>
          <a:p>
            <a:r>
              <a:rPr lang="ru-RU" sz="2800" b="1" dirty="0" err="1" smtClean="0"/>
              <a:t>Касимов</a:t>
            </a:r>
            <a:endParaRPr lang="ru-RU" sz="2800" b="1" dirty="0" smtClean="0"/>
          </a:p>
          <a:p>
            <a:r>
              <a:rPr lang="ru-RU" sz="2800" b="1" dirty="0" smtClean="0"/>
              <a:t>Шацк</a:t>
            </a:r>
          </a:p>
          <a:p>
            <a:r>
              <a:rPr lang="ru-RU" sz="2800" b="1" dirty="0" smtClean="0"/>
              <a:t>Сасово</a:t>
            </a:r>
          </a:p>
          <a:p>
            <a:r>
              <a:rPr lang="ru-RU" sz="2800" b="1" dirty="0" smtClean="0"/>
              <a:t>Ряжск</a:t>
            </a:r>
          </a:p>
          <a:p>
            <a:r>
              <a:rPr lang="ru-RU" sz="2800" b="1" dirty="0" smtClean="0"/>
              <a:t>Рыбное</a:t>
            </a:r>
          </a:p>
          <a:p>
            <a:r>
              <a:rPr lang="ru-RU" sz="2800" b="1" dirty="0" smtClean="0"/>
              <a:t>Кораблино</a:t>
            </a:r>
          </a:p>
          <a:p>
            <a:r>
              <a:rPr lang="ru-RU" sz="2800" b="1" dirty="0" err="1" smtClean="0"/>
              <a:t>Новомичуринск</a:t>
            </a:r>
            <a:endParaRPr lang="ru-RU" sz="2800" b="1" dirty="0" smtClean="0"/>
          </a:p>
          <a:p>
            <a:r>
              <a:rPr lang="ru-RU" sz="2800" b="1" dirty="0" smtClean="0"/>
              <a:t>Скопин</a:t>
            </a:r>
          </a:p>
          <a:p>
            <a:r>
              <a:rPr lang="ru-RU" sz="2800" b="1" dirty="0" err="1" smtClean="0"/>
              <a:t>Спасс-Клепики</a:t>
            </a:r>
            <a:endParaRPr lang="ru-RU" sz="2800" b="1" dirty="0" smtClean="0"/>
          </a:p>
          <a:p>
            <a:r>
              <a:rPr lang="ru-RU" sz="2800" b="1" dirty="0" smtClean="0"/>
              <a:t>Михайлов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Прямая со стрелкой 13"/>
          <p:cNvCxnSpPr/>
          <p:nvPr/>
        </p:nvCxnSpPr>
        <p:spPr>
          <a:xfrm rot="5400000">
            <a:off x="3143240" y="2285992"/>
            <a:ext cx="2286016" cy="8572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714612" y="1643050"/>
            <a:ext cx="1214446" cy="9286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делятся по численности.</a:t>
            </a:r>
            <a:endParaRPr lang="ru-RU" sz="3600" b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1857364"/>
            <a:ext cx="414408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Города-миллионеры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00100" y="2857496"/>
            <a:ext cx="333777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Крупные города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928794" y="3929066"/>
            <a:ext cx="3320140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Большие города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57554" y="5000636"/>
            <a:ext cx="493276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Малые и средние города</a:t>
            </a:r>
            <a:endParaRPr lang="ru-RU" sz="2800" b="1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500298" y="1500174"/>
            <a:ext cx="571504" cy="2143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16200000" flipH="1">
            <a:off x="4357686" y="2643182"/>
            <a:ext cx="3071834" cy="9286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Прямая со стрелкой 19"/>
          <p:cNvCxnSpPr/>
          <p:nvPr/>
        </p:nvCxnSpPr>
        <p:spPr>
          <a:xfrm rot="16200000" flipH="1">
            <a:off x="4786314" y="1857364"/>
            <a:ext cx="1500198" cy="10715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036083" y="1964521"/>
            <a:ext cx="2071702" cy="128588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2714612" y="1643050"/>
            <a:ext cx="1214446" cy="92869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 делятся по функциям.</a:t>
            </a:r>
            <a:endParaRPr lang="ru-RU" sz="4000" b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2844" y="1785926"/>
            <a:ext cx="4597734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Промышленный центр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2786058"/>
            <a:ext cx="4275529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Транспортный центр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428728" y="3714752"/>
            <a:ext cx="3185487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Научный центр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4786322"/>
            <a:ext cx="7035900" cy="5847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Многофункциональные города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rot="10800000" flipV="1">
            <a:off x="2500298" y="1500174"/>
            <a:ext cx="571504" cy="21431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429256" y="1571612"/>
            <a:ext cx="785818" cy="4286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643570" y="2143116"/>
            <a:ext cx="2797561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Город-курорт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357818" y="3214686"/>
            <a:ext cx="2351926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Город-порт</a:t>
            </a:r>
            <a:endParaRPr lang="ru-RU" sz="2800" b="1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 rot="16200000" flipH="1">
            <a:off x="3428992" y="3071810"/>
            <a:ext cx="3000396" cy="14287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714348" y="571480"/>
            <a:ext cx="1000125" cy="857250"/>
          </a:xfrm>
          <a:prstGeom prst="star5">
            <a:avLst/>
          </a:prstGeom>
          <a:solidFill>
            <a:srgbClr val="FF0000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928794" y="285728"/>
            <a:ext cx="6572264" cy="175432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Я работал(а) хорошо,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выполнял(а) все задания без ошибок.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2786058"/>
            <a:ext cx="1168400" cy="70485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928794" y="2643182"/>
            <a:ext cx="6357982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Я работал(а) хорошо, но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у меня были ошибки.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785786" y="4572008"/>
            <a:ext cx="847725" cy="1190625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381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785918" y="4500570"/>
            <a:ext cx="6143668" cy="120032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Я работал(а) плохо,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у меня было много ошибок.</a:t>
            </a:r>
            <a:endParaRPr kumimoji="0" lang="ru-RU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r>
              <a:rPr lang="ru-RU" sz="36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15328" cy="4873752"/>
          </a:xfrm>
        </p:spPr>
        <p:txBody>
          <a:bodyPr/>
          <a:lstStyle/>
          <a:p>
            <a:r>
              <a:rPr lang="ru-RU" dirty="0" smtClean="0"/>
              <a:t>Прочитать параграф 51, сделать презентацию (10 слайдов) о любом городе-миллионере.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sz="4000" b="1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урок!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</a:rPr>
              <a:t>Что такое город?</a:t>
            </a:r>
            <a:endParaRPr lang="ru-RU" sz="48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428736"/>
            <a:ext cx="9144000" cy="500066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  <a:spcAft>
                <a:spcPts val="1200"/>
              </a:spcAft>
            </a:pPr>
            <a:r>
              <a:rPr lang="ru-RU" sz="3200" b="1" u="sng" dirty="0" smtClean="0">
                <a:solidFill>
                  <a:schemeClr val="accent1"/>
                </a:solidFill>
              </a:rPr>
              <a:t>Город</a:t>
            </a:r>
            <a:r>
              <a:rPr lang="ru-RU" sz="3200" b="1" dirty="0" smtClean="0"/>
              <a:t> – это населённый пункт, имеющий достаточно большое число жителей и выполняющий в основном </a:t>
            </a:r>
            <a:r>
              <a:rPr lang="ru-RU" sz="3200" b="1" u="sng" dirty="0" smtClean="0"/>
              <a:t>не сельскохозяйственные функции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642918"/>
            <a:ext cx="8001056" cy="4873752"/>
          </a:xfrm>
        </p:spPr>
        <p:txBody>
          <a:bodyPr/>
          <a:lstStyle/>
          <a:p>
            <a:r>
              <a:rPr lang="ru-RU" sz="4400" b="1" dirty="0" smtClean="0"/>
              <a:t>В России 1100 городов.</a:t>
            </a:r>
          </a:p>
          <a:p>
            <a:pPr algn="r">
              <a:buNone/>
            </a:pPr>
            <a:r>
              <a:rPr lang="ru-RU" i="1" dirty="0" smtClean="0"/>
              <a:t>(согласно  переписи населения 2010 года).</a:t>
            </a:r>
          </a:p>
          <a:p>
            <a:pPr algn="r"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chemeClr val="accent1"/>
                </a:solidFill>
              </a:rPr>
              <a:t>Ответь на вопросы:</a:t>
            </a:r>
            <a:br>
              <a:rPr lang="ru-RU" sz="4400" b="1" dirty="0" smtClean="0">
                <a:solidFill>
                  <a:schemeClr val="accent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в учебнике  </a:t>
            </a:r>
            <a:r>
              <a:rPr lang="ru-RU" sz="2000" b="1" dirty="0" smtClean="0">
                <a:solidFill>
                  <a:schemeClr val="tx1"/>
                </a:solidFill>
              </a:rPr>
              <a:t>стр.277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500174"/>
            <a:ext cx="8929718" cy="487375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ru-RU" sz="4000" b="1" dirty="0" smtClean="0"/>
              <a:t>Чем были города в прошлом?</a:t>
            </a:r>
          </a:p>
          <a:p>
            <a:pPr>
              <a:lnSpc>
                <a:spcPct val="200000"/>
              </a:lnSpc>
            </a:pPr>
            <a:r>
              <a:rPr lang="ru-RU" sz="4000" b="1" dirty="0" smtClean="0"/>
              <a:t>Чем города стали сейчас?</a:t>
            </a:r>
          </a:p>
          <a:p>
            <a:pPr>
              <a:lnSpc>
                <a:spcPct val="200000"/>
              </a:lnSpc>
            </a:pPr>
            <a:r>
              <a:rPr lang="ru-RU" sz="4000" b="1" dirty="0" smtClean="0"/>
              <a:t>Какое хозяйство имеет город?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Города-миллионеры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071678"/>
            <a:ext cx="8115328" cy="440227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Население города составляет </a:t>
            </a:r>
          </a:p>
          <a:p>
            <a:pPr algn="ctr">
              <a:buNone/>
            </a:pPr>
            <a:r>
              <a:rPr lang="ru-RU" sz="3200" b="1" dirty="0" smtClean="0"/>
              <a:t>1 000 000 человек и более.</a:t>
            </a:r>
          </a:p>
          <a:p>
            <a:pPr algn="ctr">
              <a:buNone/>
            </a:pPr>
            <a:endParaRPr lang="ru-RU" sz="3200" b="1" dirty="0" smtClean="0"/>
          </a:p>
          <a:p>
            <a:r>
              <a:rPr lang="ru-RU" sz="3200" b="1" dirty="0" smtClean="0"/>
              <a:t>В России 15 городов-миллионеров.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Крупные города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285992"/>
            <a:ext cx="7758138" cy="4402274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Население городов составляет от 500 000 до 1 000 000 человек.</a:t>
            </a:r>
          </a:p>
          <a:p>
            <a:endParaRPr lang="ru-RU" sz="3200" b="1" dirty="0" smtClean="0"/>
          </a:p>
          <a:p>
            <a:r>
              <a:rPr lang="ru-RU" sz="3200" b="1" dirty="0" smtClean="0"/>
              <a:t>В России 20 крупных городов.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72452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Найдите города в атласе. </a:t>
            </a:r>
            <a:r>
              <a:rPr lang="ru-RU" sz="2000" b="1" dirty="0" smtClean="0">
                <a:solidFill>
                  <a:schemeClr val="accent1"/>
                </a:solidFill>
              </a:rPr>
              <a:t>(стр. 28)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sz="4400" b="1" dirty="0" smtClean="0"/>
              <a:t>Астрахань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/>
              <a:t>Владивосток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/>
              <a:t>Иркутск</a:t>
            </a:r>
          </a:p>
          <a:p>
            <a:pPr>
              <a:lnSpc>
                <a:spcPct val="150000"/>
              </a:lnSpc>
            </a:pPr>
            <a:r>
              <a:rPr lang="ru-RU" sz="4400" b="1" dirty="0" smtClean="0"/>
              <a:t>Краснодар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Большие города</a:t>
            </a:r>
            <a:endParaRPr lang="ru-RU" sz="48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600200"/>
            <a:ext cx="8215370" cy="4873752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Население городов </a:t>
            </a:r>
          </a:p>
          <a:p>
            <a:pPr>
              <a:buNone/>
            </a:pPr>
            <a:r>
              <a:rPr lang="ru-RU" sz="3200" b="1" dirty="0" smtClean="0"/>
              <a:t>   от 100 000 до 500 000 человек.</a:t>
            </a:r>
          </a:p>
          <a:p>
            <a:pPr>
              <a:buNone/>
            </a:pPr>
            <a:endParaRPr lang="ru-RU" sz="3200" b="1" dirty="0" smtClean="0"/>
          </a:p>
          <a:p>
            <a:r>
              <a:rPr lang="ru-RU" sz="3200" b="1" dirty="0" smtClean="0"/>
              <a:t>В России таких городов  много.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114300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Угадайте города:</a:t>
            </a: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972448" cy="640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  <a:gridCol w="7247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</a:t>
                      </a:r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</a:t>
                      </a:r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Содержимое 3"/>
          <p:cNvGraphicFramePr>
            <a:graphicFrameLocks/>
          </p:cNvGraphicFramePr>
          <p:nvPr/>
        </p:nvGraphicFramePr>
        <p:xfrm>
          <a:off x="500034" y="3357562"/>
          <a:ext cx="4348608" cy="640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24768"/>
                <a:gridCol w="724768"/>
                <a:gridCol w="724768"/>
                <a:gridCol w="724768"/>
                <a:gridCol w="724768"/>
                <a:gridCol w="7247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</a:t>
                      </a:r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Содержимое 3"/>
          <p:cNvGraphicFramePr>
            <a:graphicFrameLocks/>
          </p:cNvGraphicFramePr>
          <p:nvPr/>
        </p:nvGraphicFramePr>
        <p:xfrm>
          <a:off x="428596" y="4857760"/>
          <a:ext cx="2899072" cy="6400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724768"/>
                <a:gridCol w="724768"/>
                <a:gridCol w="724768"/>
                <a:gridCol w="724768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И</a:t>
                      </a:r>
                      <a:endParaRPr lang="ru-RU" sz="36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170</TotalTime>
  <Words>274</Words>
  <Application>Microsoft Office PowerPoint</Application>
  <PresentationFormat>Экран (4:3)</PresentationFormat>
  <Paragraphs>96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ГОРОДА.</vt:lpstr>
      <vt:lpstr>Что такое город?</vt:lpstr>
      <vt:lpstr>Слайд 3</vt:lpstr>
      <vt:lpstr>Ответь на вопросы: в учебнике  стр.277</vt:lpstr>
      <vt:lpstr>Города-миллионеры</vt:lpstr>
      <vt:lpstr>Крупные города</vt:lpstr>
      <vt:lpstr>Найдите города в атласе. (стр. 28)</vt:lpstr>
      <vt:lpstr>Большие города</vt:lpstr>
      <vt:lpstr>Угадайте города:</vt:lpstr>
      <vt:lpstr>Угадайте города:</vt:lpstr>
      <vt:lpstr>Малые и средние города</vt:lpstr>
      <vt:lpstr>Города Рязанской области.</vt:lpstr>
      <vt:lpstr>Города делятся по численности.</vt:lpstr>
      <vt:lpstr>Города делятся по функциям.</vt:lpstr>
      <vt:lpstr>Слайд 15</vt:lpstr>
      <vt:lpstr>              Домашнее задание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ГОРОДА.</dc:title>
  <dc:creator>Лариса</dc:creator>
  <cp:lastModifiedBy>Admin</cp:lastModifiedBy>
  <cp:revision>16</cp:revision>
  <dcterms:created xsi:type="dcterms:W3CDTF">2015-12-10T09:25:55Z</dcterms:created>
  <dcterms:modified xsi:type="dcterms:W3CDTF">2015-12-10T17:32:33Z</dcterms:modified>
</cp:coreProperties>
</file>