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72AD92-4066-4540-8FEB-41EA1833A830}" v="3" dt="2020-09-09T11:14:59.6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2184" y="-14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Елена Паршина" userId="a2f3ad29dd5f15e2" providerId="LiveId" clId="{6872AD92-4066-4540-8FEB-41EA1833A830}"/>
    <pc:docChg chg="custSel addSld modSld">
      <pc:chgData name="Елена Паршина" userId="a2f3ad29dd5f15e2" providerId="LiveId" clId="{6872AD92-4066-4540-8FEB-41EA1833A830}" dt="2020-09-09T11:17:15.900" v="157" actId="14100"/>
      <pc:docMkLst>
        <pc:docMk/>
      </pc:docMkLst>
      <pc:sldChg chg="modSp mod">
        <pc:chgData name="Елена Паршина" userId="a2f3ad29dd5f15e2" providerId="LiveId" clId="{6872AD92-4066-4540-8FEB-41EA1833A830}" dt="2020-09-09T11:11:11.224" v="55" actId="1076"/>
        <pc:sldMkLst>
          <pc:docMk/>
          <pc:sldMk cId="0" sldId="256"/>
        </pc:sldMkLst>
        <pc:spChg chg="mod">
          <ac:chgData name="Елена Паршина" userId="a2f3ad29dd5f15e2" providerId="LiveId" clId="{6872AD92-4066-4540-8FEB-41EA1833A830}" dt="2020-09-09T11:11:11.224" v="55" actId="1076"/>
          <ac:spMkLst>
            <pc:docMk/>
            <pc:sldMk cId="0" sldId="256"/>
            <ac:spMk id="3" creationId="{00000000-0000-0000-0000-000000000000}"/>
          </ac:spMkLst>
        </pc:spChg>
      </pc:sldChg>
      <pc:sldChg chg="addSp delSp modSp mod delAnim">
        <pc:chgData name="Елена Паршина" userId="a2f3ad29dd5f15e2" providerId="LiveId" clId="{6872AD92-4066-4540-8FEB-41EA1833A830}" dt="2020-09-09T11:17:15.900" v="157" actId="14100"/>
        <pc:sldMkLst>
          <pc:docMk/>
          <pc:sldMk cId="0" sldId="259"/>
        </pc:sldMkLst>
        <pc:spChg chg="mod">
          <ac:chgData name="Елена Паршина" userId="a2f3ad29dd5f15e2" providerId="LiveId" clId="{6872AD92-4066-4540-8FEB-41EA1833A830}" dt="2020-09-09T11:12:08.490" v="75" actId="20577"/>
          <ac:spMkLst>
            <pc:docMk/>
            <pc:sldMk cId="0" sldId="259"/>
            <ac:spMk id="2" creationId="{00000000-0000-0000-0000-000000000000}"/>
          </ac:spMkLst>
        </pc:spChg>
        <pc:spChg chg="del">
          <ac:chgData name="Елена Паршина" userId="a2f3ad29dd5f15e2" providerId="LiveId" clId="{6872AD92-4066-4540-8FEB-41EA1833A830}" dt="2020-09-09T11:12:21.863" v="79" actId="478"/>
          <ac:spMkLst>
            <pc:docMk/>
            <pc:sldMk cId="0" sldId="259"/>
            <ac:spMk id="4" creationId="{00000000-0000-0000-0000-000000000000}"/>
          </ac:spMkLst>
        </pc:spChg>
        <pc:spChg chg="mod">
          <ac:chgData name="Елена Паршина" userId="a2f3ad29dd5f15e2" providerId="LiveId" clId="{6872AD92-4066-4540-8FEB-41EA1833A830}" dt="2020-09-09T11:17:15.900" v="157" actId="14100"/>
          <ac:spMkLst>
            <pc:docMk/>
            <pc:sldMk cId="0" sldId="259"/>
            <ac:spMk id="5" creationId="{00000000-0000-0000-0000-000000000000}"/>
          </ac:spMkLst>
        </pc:spChg>
        <pc:spChg chg="del mod">
          <ac:chgData name="Елена Паршина" userId="a2f3ad29dd5f15e2" providerId="LiveId" clId="{6872AD92-4066-4540-8FEB-41EA1833A830}" dt="2020-09-09T11:15:01.768" v="121" actId="478"/>
          <ac:spMkLst>
            <pc:docMk/>
            <pc:sldMk cId="0" sldId="259"/>
            <ac:spMk id="6" creationId="{00000000-0000-0000-0000-000000000000}"/>
          </ac:spMkLst>
        </pc:spChg>
        <pc:spChg chg="add del mod">
          <ac:chgData name="Елена Паршина" userId="a2f3ad29dd5f15e2" providerId="LiveId" clId="{6872AD92-4066-4540-8FEB-41EA1833A830}" dt="2020-09-09T11:12:25.441" v="80" actId="478"/>
          <ac:spMkLst>
            <pc:docMk/>
            <pc:sldMk cId="0" sldId="259"/>
            <ac:spMk id="7" creationId="{B38E4556-371A-4BD5-A72C-CCC9B74A22DC}"/>
          </ac:spMkLst>
        </pc:spChg>
      </pc:sldChg>
      <pc:sldChg chg="addSp delSp modSp new mod modAnim">
        <pc:chgData name="Елена Паршина" userId="a2f3ad29dd5f15e2" providerId="LiveId" clId="{6872AD92-4066-4540-8FEB-41EA1833A830}" dt="2020-09-09T11:14:52.686" v="119" actId="1037"/>
        <pc:sldMkLst>
          <pc:docMk/>
          <pc:sldMk cId="2847256563" sldId="262"/>
        </pc:sldMkLst>
        <pc:spChg chg="mod">
          <ac:chgData name="Елена Паршина" userId="a2f3ad29dd5f15e2" providerId="LiveId" clId="{6872AD92-4066-4540-8FEB-41EA1833A830}" dt="2020-09-09T11:12:13.437" v="78" actId="313"/>
          <ac:spMkLst>
            <pc:docMk/>
            <pc:sldMk cId="2847256563" sldId="262"/>
            <ac:spMk id="2" creationId="{7D46EF22-4EE1-4AE4-9CDD-D2A692B30073}"/>
          </ac:spMkLst>
        </pc:spChg>
        <pc:spChg chg="del">
          <ac:chgData name="Елена Паршина" userId="a2f3ad29dd5f15e2" providerId="LiveId" clId="{6872AD92-4066-4540-8FEB-41EA1833A830}" dt="2020-09-09T11:12:33.598" v="82"/>
          <ac:spMkLst>
            <pc:docMk/>
            <pc:sldMk cId="2847256563" sldId="262"/>
            <ac:spMk id="3" creationId="{B4CC2483-010E-4921-A504-DE2B3CBB3BAA}"/>
          </ac:spMkLst>
        </pc:spChg>
        <pc:spChg chg="add mod">
          <ac:chgData name="Елена Паршина" userId="a2f3ad29dd5f15e2" providerId="LiveId" clId="{6872AD92-4066-4540-8FEB-41EA1833A830}" dt="2020-09-09T11:14:43.711" v="115" actId="404"/>
          <ac:spMkLst>
            <pc:docMk/>
            <pc:sldMk cId="2847256563" sldId="262"/>
            <ac:spMk id="4" creationId="{CA59C235-BA7C-420F-9AF9-A8776B9B9EEC}"/>
          </ac:spMkLst>
        </pc:spChg>
        <pc:spChg chg="add mod">
          <ac:chgData name="Елена Паршина" userId="a2f3ad29dd5f15e2" providerId="LiveId" clId="{6872AD92-4066-4540-8FEB-41EA1833A830}" dt="2020-09-09T11:14:52.686" v="119" actId="1037"/>
          <ac:spMkLst>
            <pc:docMk/>
            <pc:sldMk cId="2847256563" sldId="262"/>
            <ac:spMk id="5" creationId="{CA515BDE-99EC-421E-9E54-A943789FF51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772400" cy="1470025"/>
          </a:xfrm>
        </p:spPr>
        <p:txBody>
          <a:bodyPr/>
          <a:lstStyle>
            <a:lvl1pPr>
              <a:defRPr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214818"/>
            <a:ext cx="6400800" cy="78581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478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40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6710" y="274639"/>
            <a:ext cx="900090" cy="5797568"/>
          </a:xfrm>
        </p:spPr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4282" y="274639"/>
            <a:ext cx="7429552" cy="5726129"/>
          </a:xfrm>
        </p:spPr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29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32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357818" y="6357958"/>
            <a:ext cx="2133600" cy="365125"/>
          </a:xfrm>
          <a:prstGeom prst="rect">
            <a:avLst/>
          </a:prstGeom>
        </p:spPr>
        <p:txBody>
          <a:bodyPr/>
          <a:lstStyle/>
          <a:p>
            <a:fld id="{5F245536-274B-4B00-AD6B-08B252E79E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64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4038600" cy="4525963"/>
          </a:xfrm>
        </p:spPr>
        <p:txBody>
          <a:bodyPr/>
          <a:lstStyle>
            <a:lvl1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357298"/>
            <a:ext cx="4038600" cy="4525963"/>
          </a:xfrm>
        </p:spPr>
        <p:txBody>
          <a:bodyPr/>
          <a:lstStyle>
            <a:lvl1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54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357298"/>
            <a:ext cx="4040188" cy="428628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596" y="2000240"/>
            <a:ext cx="4040188" cy="3951288"/>
          </a:xfrm>
        </p:spPr>
        <p:txBody>
          <a:bodyPr/>
          <a:lstStyle>
            <a:lvl1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357298"/>
            <a:ext cx="4041775" cy="428628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3438" y="2000240"/>
            <a:ext cx="4041775" cy="3951288"/>
          </a:xfrm>
        </p:spPr>
        <p:txBody>
          <a:bodyPr/>
          <a:lstStyle>
            <a:lvl1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889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86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886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8258204" cy="512744"/>
          </a:xfrm>
        </p:spPr>
        <p:txBody>
          <a:bodyPr anchor="b">
            <a:noAutofit/>
          </a:bodyPr>
          <a:lstStyle>
            <a:lvl1pPr algn="ctr">
              <a:defRPr sz="28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868" y="857232"/>
            <a:ext cx="5143536" cy="5143536"/>
          </a:xfrm>
        </p:spPr>
        <p:txBody>
          <a:bodyPr/>
          <a:lstStyle>
            <a:lvl1pPr>
              <a:defRPr sz="32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57233"/>
            <a:ext cx="3008313" cy="514353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87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928662" y="142852"/>
            <a:ext cx="6929486" cy="428604"/>
          </a:xfrm>
        </p:spPr>
        <p:txBody>
          <a:bodyPr anchor="b">
            <a:noAutofit/>
          </a:bodyPr>
          <a:lstStyle>
            <a:lvl1pPr algn="ctr"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28662" y="642918"/>
            <a:ext cx="6912000" cy="47863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500702"/>
            <a:ext cx="6929486" cy="571504"/>
          </a:xfrm>
        </p:spPr>
        <p:txBody>
          <a:bodyPr/>
          <a:lstStyle>
            <a:lvl1pPr marL="0" indent="0">
              <a:buNone/>
              <a:defRPr sz="1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1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2"/>
            <a:ext cx="9144000" cy="928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357298"/>
            <a:ext cx="8858312" cy="4643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00892" y="6572272"/>
            <a:ext cx="2143108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/>
              </a:defRPr>
            </a:lvl1pPr>
          </a:lstStyle>
          <a:p>
            <a:fld id="{1883AB00-DFFB-46D0-9D96-D8D9E05BD4DF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857356" y="6143644"/>
            <a:ext cx="50720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Скругленный прямоугольник 6">
            <a:hlinkClick r:id="" action="ppaction://hlinkshowjump?jump=firstslide"/>
          </p:cNvPr>
          <p:cNvSpPr/>
          <p:nvPr/>
        </p:nvSpPr>
        <p:spPr>
          <a:xfrm>
            <a:off x="285720" y="6143644"/>
            <a:ext cx="1428760" cy="357190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</a:rPr>
              <a:t>В</a:t>
            </a:r>
            <a:r>
              <a:rPr lang="ru-RU" baseline="0" dirty="0"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</a:rPr>
              <a:t> начало</a:t>
            </a:r>
            <a:endParaRPr lang="ru-RU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  <p:sp>
        <p:nvSpPr>
          <p:cNvPr id="8" name="Скругленный прямоугольник 7">
            <a:hlinkClick r:id="" action="ppaction://hlinkshowjump?jump=nextslide"/>
          </p:cNvPr>
          <p:cNvSpPr/>
          <p:nvPr/>
        </p:nvSpPr>
        <p:spPr>
          <a:xfrm>
            <a:off x="8001024" y="6143644"/>
            <a:ext cx="928694" cy="357190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ru-RU" sz="1800" kern="1200" dirty="0">
                <a:solidFill>
                  <a:schemeClr val="lt1"/>
                </a:solidFill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rPr>
              <a:t>Далее</a:t>
            </a:r>
          </a:p>
        </p:txBody>
      </p:sp>
      <p:sp>
        <p:nvSpPr>
          <p:cNvPr id="9" name="Скругленный прямоугольник 8">
            <a:hlinkClick r:id="" action="ppaction://hlinkshowjump?jump=previousslide"/>
          </p:cNvPr>
          <p:cNvSpPr/>
          <p:nvPr/>
        </p:nvSpPr>
        <p:spPr>
          <a:xfrm>
            <a:off x="7000892" y="6143644"/>
            <a:ext cx="928694" cy="357190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ru-RU" sz="1800" kern="1200" dirty="0">
                <a:solidFill>
                  <a:schemeClr val="lt1"/>
                </a:solidFill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rPr>
              <a:t>Назад</a:t>
            </a:r>
          </a:p>
        </p:txBody>
      </p:sp>
      <p:sp>
        <p:nvSpPr>
          <p:cNvPr id="10" name="Скругленный прямоугольник 9">
            <a:hlinkClick r:id="" action="ppaction://hlinkshowjump?jump=endshow"/>
          </p:cNvPr>
          <p:cNvSpPr/>
          <p:nvPr/>
        </p:nvSpPr>
        <p:spPr>
          <a:xfrm>
            <a:off x="8715404" y="0"/>
            <a:ext cx="428596" cy="357190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</a:rPr>
              <a:t>X</a:t>
            </a:r>
            <a:endParaRPr lang="ru-RU" b="1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750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►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Плюсы и минусы дистанционного обучения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988181"/>
            <a:ext cx="6400800" cy="123040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учитель </a:t>
            </a:r>
            <a:r>
              <a:rPr lang="ru-RU" dirty="0"/>
              <a:t>начальных классов  МБОУ «СОШ №1» </a:t>
            </a:r>
            <a:r>
              <a:rPr lang="ru-RU" dirty="0" err="1" smtClean="0"/>
              <a:t>г.Тарко_Сале</a:t>
            </a:r>
            <a:endParaRPr lang="ru-RU" dirty="0"/>
          </a:p>
          <a:p>
            <a:r>
              <a:rPr lang="ru-RU" dirty="0" err="1" smtClean="0"/>
              <a:t>Пермякова</a:t>
            </a:r>
            <a:r>
              <a:rPr lang="ru-RU" dirty="0" smtClean="0"/>
              <a:t> </a:t>
            </a:r>
            <a:r>
              <a:rPr lang="ru-RU" smtClean="0"/>
              <a:t>Ирина Геннадьевна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64904"/>
            <a:ext cx="9144000" cy="928670"/>
          </a:xfrm>
        </p:spPr>
        <p:txBody>
          <a:bodyPr>
            <a:normAutofit fontScale="90000"/>
          </a:bodyPr>
          <a:lstStyle/>
          <a:p>
            <a:r>
              <a:rPr lang="ru-RU" dirty="0"/>
              <a:t>Дистанционное обучение набирает популярность с каждым днём, однако хорошо это и плохо?                                                 Рассмотрим основные плюсы и минусы данного вида обучения.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46EF22-4EE1-4AE4-9CDD-D2A692B30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«Плюсы» дистанционного обучения</a:t>
            </a:r>
          </a:p>
        </p:txBody>
      </p:sp>
      <p:sp>
        <p:nvSpPr>
          <p:cNvPr id="4" name="Содержимое 4">
            <a:extLst>
              <a:ext uri="{FF2B5EF4-FFF2-40B4-BE49-F238E27FC236}">
                <a16:creationId xmlns:a16="http://schemas.microsoft.com/office/drawing/2014/main" xmlns="" id="{CA59C235-BA7C-420F-9AF9-A8776B9B9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5" y="1357313"/>
            <a:ext cx="8858250" cy="464343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 в индивидуальном темпе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Свобода и гибкость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Доступность</a:t>
            </a:r>
          </a:p>
          <a:p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Мобильность</a:t>
            </a:r>
          </a:p>
          <a:p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Технологичность</a:t>
            </a:r>
          </a:p>
          <a:p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Социальное равноправие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программ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Творчество</a:t>
            </a:r>
            <a:endParaRPr lang="ru-RU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A515BDE-99EC-421E-9E54-A943789FF518}"/>
              </a:ext>
            </a:extLst>
          </p:cNvPr>
          <p:cNvSpPr txBox="1"/>
          <p:nvPr/>
        </p:nvSpPr>
        <p:spPr>
          <a:xfrm>
            <a:off x="4211960" y="4740129"/>
            <a:ext cx="4788024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Дистанционное обучение дает возможности личностно-ориентированного обучения, выстраивания индивидуальной образовательной траектории, субъект-субъектного взаимодействия участников 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284725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«Минусы» дистанционного обучения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23528" y="1340768"/>
            <a:ext cx="8640960" cy="475252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Полная свобода действий</a:t>
            </a:r>
          </a:p>
          <a:p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очного общения между обучающимися и преподавателем</a:t>
            </a:r>
          </a:p>
          <a:p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Необходимость наличия целого ряда индивидуально-психологических условий</a:t>
            </a:r>
          </a:p>
          <a:p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Необходимость постоянного доступа к источникам информации</a:t>
            </a:r>
          </a:p>
          <a:p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Недостаток практических занятий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постоянного контроля над обучающимися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92867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Дистанционное образование - вещь очень удобная и полезная</a:t>
            </a:r>
            <a:r>
              <a:rPr lang="ru-RU" dirty="0"/>
              <a:t>. Но основное образование таким способом целесообразнее получать только в том случае, если по каким-то причинам обучающимся недоступен традиционный вариант обучения.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S10194372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TS101943725</Template>
  <TotalTime>203</TotalTime>
  <Words>145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TS101943725</vt:lpstr>
      <vt:lpstr>Плюсы и минусы дистанционного обучения</vt:lpstr>
      <vt:lpstr>Дистанционное обучение набирает популярность с каждым днём, однако хорошо это и плохо?                                                 Рассмотрим основные плюсы и минусы данного вида обучения. </vt:lpstr>
      <vt:lpstr>«Плюсы» дистанционного обучения</vt:lpstr>
      <vt:lpstr>«Минусы» дистанционного обучения</vt:lpstr>
      <vt:lpstr>Дистанционное образование - вещь очень удобная и полезная. Но основное образование таким способом целесообразнее получать только в том случае, если по каким-то причинам обучающимся недоступен традиционный вариант обучения.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Дистанционное обучение как образовательная технология</dc:title>
  <dc:creator>1</dc:creator>
  <cp:lastModifiedBy>Алексей</cp:lastModifiedBy>
  <cp:revision>22</cp:revision>
  <dcterms:created xsi:type="dcterms:W3CDTF">2011-02-20T07:46:02Z</dcterms:created>
  <dcterms:modified xsi:type="dcterms:W3CDTF">2020-09-19T04:14:52Z</dcterms:modified>
</cp:coreProperties>
</file>